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4" r:id="rId3"/>
    <p:sldMasterId id="2147483687" r:id="rId4"/>
    <p:sldMasterId id="2147483700" r:id="rId5"/>
    <p:sldMasterId id="2147483713" r:id="rId6"/>
  </p:sldMasterIdLst>
  <p:notesMasterIdLst>
    <p:notesMasterId r:id="rId28"/>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x="9720263" cy="7559675"/>
  <p:notesSz cx="7772400" cy="10058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6IZSLMGsnpEKBDI2+u6LBY4cP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74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95650" y="754375"/>
            <a:ext cx="5181850" cy="3771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77225" y="4777725"/>
            <a:ext cx="6217900" cy="45262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50465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1: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6420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10: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9661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11: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9283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p12: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701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1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13: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4324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0" name="Google Shape;510;p14: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2985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0" name="Google Shape;520;p15: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7929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0" name="Google Shape;530;p16: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5512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p17: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6880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2" name="Google Shape;552;p18: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3297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3" name="Google Shape;563;p19: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9582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2: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0915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20: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7" name="Google Shape;577;p20: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8827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21: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1" name="Google Shape;611;p21: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955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3: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450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p4: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0545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5: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5: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2371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6: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a:t>https://www.youtube.com/watch?v=GdTsdkJr16o</a:t>
            </a:r>
            <a:endParaRPr/>
          </a:p>
        </p:txBody>
      </p:sp>
      <p:sp>
        <p:nvSpPr>
          <p:cNvPr id="428" name="Google Shape;428;p6: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3545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7: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7: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1192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8: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2" name="Google Shape;452;p8: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4378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9:notes"/>
          <p:cNvSpPr txBox="1">
            <a:spLocks noGrp="1"/>
          </p:cNvSpPr>
          <p:nvPr>
            <p:ph type="body" idx="1"/>
          </p:nvPr>
        </p:nvSpPr>
        <p:spPr>
          <a:xfrm>
            <a:off x="777225" y="4777725"/>
            <a:ext cx="6217900" cy="45262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9:notes"/>
          <p:cNvSpPr>
            <a:spLocks noGrp="1" noRot="1" noChangeAspect="1"/>
          </p:cNvSpPr>
          <p:nvPr>
            <p:ph type="sldImg" idx="2"/>
          </p:nvPr>
        </p:nvSpPr>
        <p:spPr>
          <a:xfrm>
            <a:off x="1460500" y="754063"/>
            <a:ext cx="48514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650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5"/>
        <p:cNvGrpSpPr/>
        <p:nvPr/>
      </p:nvGrpSpPr>
      <p:grpSpPr>
        <a:xfrm>
          <a:off x="0" y="0"/>
          <a:ext cx="0" cy="0"/>
          <a:chOff x="0" y="0"/>
          <a:chExt cx="0" cy="0"/>
        </a:xfrm>
      </p:grpSpPr>
      <p:sp>
        <p:nvSpPr>
          <p:cNvPr id="46" name="Google Shape;46;p4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2"/>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42"/>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3"/>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43"/>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43"/>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43"/>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5"/>
        <p:cNvGrpSpPr/>
        <p:nvPr/>
      </p:nvGrpSpPr>
      <p:grpSpPr>
        <a:xfrm>
          <a:off x="0" y="0"/>
          <a:ext cx="0" cy="0"/>
          <a:chOff x="0" y="0"/>
          <a:chExt cx="0" cy="0"/>
        </a:xfrm>
      </p:grpSpPr>
      <p:sp>
        <p:nvSpPr>
          <p:cNvPr id="56" name="Google Shape;56;p4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4"/>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44"/>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44"/>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44"/>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44"/>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44"/>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1"/>
        <p:cNvGrpSpPr/>
        <p:nvPr/>
      </p:nvGrpSpPr>
      <p:grpSpPr>
        <a:xfrm>
          <a:off x="0" y="0"/>
          <a:ext cx="0" cy="0"/>
          <a:chOff x="0" y="0"/>
          <a:chExt cx="0" cy="0"/>
        </a:xfrm>
      </p:grpSpPr>
      <p:sp>
        <p:nvSpPr>
          <p:cNvPr id="72" name="Google Shape;72;p4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5"/>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4"/>
        <p:cNvGrpSpPr/>
        <p:nvPr/>
      </p:nvGrpSpPr>
      <p:grpSpPr>
        <a:xfrm>
          <a:off x="0" y="0"/>
          <a:ext cx="0" cy="0"/>
          <a:chOff x="0" y="0"/>
          <a:chExt cx="0" cy="0"/>
        </a:xfrm>
      </p:grpSpPr>
      <p:sp>
        <p:nvSpPr>
          <p:cNvPr id="75" name="Google Shape;75;p4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6"/>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7"/>
        <p:cNvGrpSpPr/>
        <p:nvPr/>
      </p:nvGrpSpPr>
      <p:grpSpPr>
        <a:xfrm>
          <a:off x="0" y="0"/>
          <a:ext cx="0" cy="0"/>
          <a:chOff x="0" y="0"/>
          <a:chExt cx="0" cy="0"/>
        </a:xfrm>
      </p:grpSpPr>
      <p:sp>
        <p:nvSpPr>
          <p:cNvPr id="78" name="Google Shape;78;p4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7"/>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0" name="Google Shape;80;p47"/>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4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3"/>
        <p:cNvGrpSpPr/>
        <p:nvPr/>
      </p:nvGrpSpPr>
      <p:grpSpPr>
        <a:xfrm>
          <a:off x="0" y="0"/>
          <a:ext cx="0" cy="0"/>
          <a:chOff x="0" y="0"/>
          <a:chExt cx="0" cy="0"/>
        </a:xfrm>
      </p:grpSpPr>
      <p:sp>
        <p:nvSpPr>
          <p:cNvPr id="84" name="Google Shape;84;p49"/>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5"/>
        <p:cNvGrpSpPr/>
        <p:nvPr/>
      </p:nvGrpSpPr>
      <p:grpSpPr>
        <a:xfrm>
          <a:off x="0" y="0"/>
          <a:ext cx="0" cy="0"/>
          <a:chOff x="0" y="0"/>
          <a:chExt cx="0" cy="0"/>
        </a:xfrm>
      </p:grpSpPr>
      <p:sp>
        <p:nvSpPr>
          <p:cNvPr id="86" name="Google Shape;86;p5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0"/>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8" name="Google Shape;88;p50"/>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50"/>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6"/>
        <p:cNvGrpSpPr/>
        <p:nvPr/>
      </p:nvGrpSpPr>
      <p:grpSpPr>
        <a:xfrm>
          <a:off x="0" y="0"/>
          <a:ext cx="0" cy="0"/>
          <a:chOff x="0" y="0"/>
          <a:chExt cx="0" cy="0"/>
        </a:xfrm>
      </p:grpSpPr>
      <p:sp>
        <p:nvSpPr>
          <p:cNvPr id="17" name="Google Shape;17;p3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4"/>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0"/>
        <p:cNvGrpSpPr/>
        <p:nvPr/>
      </p:nvGrpSpPr>
      <p:grpSpPr>
        <a:xfrm>
          <a:off x="0" y="0"/>
          <a:ext cx="0" cy="0"/>
          <a:chOff x="0" y="0"/>
          <a:chExt cx="0" cy="0"/>
        </a:xfrm>
      </p:grpSpPr>
      <p:sp>
        <p:nvSpPr>
          <p:cNvPr id="91" name="Google Shape;91;p5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1"/>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3" name="Google Shape;93;p51"/>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51"/>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5"/>
        <p:cNvGrpSpPr/>
        <p:nvPr/>
      </p:nvGrpSpPr>
      <p:grpSpPr>
        <a:xfrm>
          <a:off x="0" y="0"/>
          <a:ext cx="0" cy="0"/>
          <a:chOff x="0" y="0"/>
          <a:chExt cx="0" cy="0"/>
        </a:xfrm>
      </p:grpSpPr>
      <p:sp>
        <p:nvSpPr>
          <p:cNvPr id="96" name="Google Shape;96;p5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52"/>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8" name="Google Shape;98;p52"/>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52"/>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0"/>
        <p:cNvGrpSpPr/>
        <p:nvPr/>
      </p:nvGrpSpPr>
      <p:grpSpPr>
        <a:xfrm>
          <a:off x="0" y="0"/>
          <a:ext cx="0" cy="0"/>
          <a:chOff x="0" y="0"/>
          <a:chExt cx="0" cy="0"/>
        </a:xfrm>
      </p:grpSpPr>
      <p:sp>
        <p:nvSpPr>
          <p:cNvPr id="101" name="Google Shape;101;p5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3"/>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3" name="Google Shape;103;p53"/>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4"/>
        <p:cNvGrpSpPr/>
        <p:nvPr/>
      </p:nvGrpSpPr>
      <p:grpSpPr>
        <a:xfrm>
          <a:off x="0" y="0"/>
          <a:ext cx="0" cy="0"/>
          <a:chOff x="0" y="0"/>
          <a:chExt cx="0" cy="0"/>
        </a:xfrm>
      </p:grpSpPr>
      <p:sp>
        <p:nvSpPr>
          <p:cNvPr id="105" name="Google Shape;105;p5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4"/>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7" name="Google Shape;107;p54"/>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54"/>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54"/>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5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55"/>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3" name="Google Shape;113;p55"/>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55"/>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55"/>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55"/>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55"/>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2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1"/>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2"/>
        <p:cNvGrpSpPr/>
        <p:nvPr/>
      </p:nvGrpSpPr>
      <p:grpSpPr>
        <a:xfrm>
          <a:off x="0" y="0"/>
          <a:ext cx="0" cy="0"/>
          <a:chOff x="0" y="0"/>
          <a:chExt cx="0" cy="0"/>
        </a:xfrm>
      </p:grpSpPr>
      <p:sp>
        <p:nvSpPr>
          <p:cNvPr id="133" name="Google Shape;133;p5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57"/>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5"/>
        <p:cNvGrpSpPr/>
        <p:nvPr/>
      </p:nvGrpSpPr>
      <p:grpSpPr>
        <a:xfrm>
          <a:off x="0" y="0"/>
          <a:ext cx="0" cy="0"/>
          <a:chOff x="0" y="0"/>
          <a:chExt cx="0" cy="0"/>
        </a:xfrm>
      </p:grpSpPr>
      <p:sp>
        <p:nvSpPr>
          <p:cNvPr id="136" name="Google Shape;136;p5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58"/>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8"/>
        <p:cNvGrpSpPr/>
        <p:nvPr/>
      </p:nvGrpSpPr>
      <p:grpSpPr>
        <a:xfrm>
          <a:off x="0" y="0"/>
          <a:ext cx="0" cy="0"/>
          <a:chOff x="0" y="0"/>
          <a:chExt cx="0" cy="0"/>
        </a:xfrm>
      </p:grpSpPr>
      <p:sp>
        <p:nvSpPr>
          <p:cNvPr id="139" name="Google Shape;139;p5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59"/>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1" name="Google Shape;141;p59"/>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
        <p:cNvGrpSpPr/>
        <p:nvPr/>
      </p:nvGrpSpPr>
      <p:grpSpPr>
        <a:xfrm>
          <a:off x="0" y="0"/>
          <a:ext cx="0" cy="0"/>
          <a:chOff x="0" y="0"/>
          <a:chExt cx="0" cy="0"/>
        </a:xfrm>
      </p:grpSpPr>
      <p:sp>
        <p:nvSpPr>
          <p:cNvPr id="20" name="Google Shape;20;p3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5"/>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2"/>
        <p:cNvGrpSpPr/>
        <p:nvPr/>
      </p:nvGrpSpPr>
      <p:grpSpPr>
        <a:xfrm>
          <a:off x="0" y="0"/>
          <a:ext cx="0" cy="0"/>
          <a:chOff x="0" y="0"/>
          <a:chExt cx="0" cy="0"/>
        </a:xfrm>
      </p:grpSpPr>
      <p:sp>
        <p:nvSpPr>
          <p:cNvPr id="143" name="Google Shape;143;p60"/>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4"/>
        <p:cNvGrpSpPr/>
        <p:nvPr/>
      </p:nvGrpSpPr>
      <p:grpSpPr>
        <a:xfrm>
          <a:off x="0" y="0"/>
          <a:ext cx="0" cy="0"/>
          <a:chOff x="0" y="0"/>
          <a:chExt cx="0" cy="0"/>
        </a:xfrm>
      </p:grpSpPr>
      <p:sp>
        <p:nvSpPr>
          <p:cNvPr id="145" name="Google Shape;145;p6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61"/>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7" name="Google Shape;147;p61"/>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61"/>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9"/>
        <p:cNvGrpSpPr/>
        <p:nvPr/>
      </p:nvGrpSpPr>
      <p:grpSpPr>
        <a:xfrm>
          <a:off x="0" y="0"/>
          <a:ext cx="0" cy="0"/>
          <a:chOff x="0" y="0"/>
          <a:chExt cx="0" cy="0"/>
        </a:xfrm>
      </p:grpSpPr>
      <p:sp>
        <p:nvSpPr>
          <p:cNvPr id="150" name="Google Shape;150;p6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62"/>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 name="Google Shape;152;p62"/>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62"/>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54"/>
        <p:cNvGrpSpPr/>
        <p:nvPr/>
      </p:nvGrpSpPr>
      <p:grpSpPr>
        <a:xfrm>
          <a:off x="0" y="0"/>
          <a:ext cx="0" cy="0"/>
          <a:chOff x="0" y="0"/>
          <a:chExt cx="0" cy="0"/>
        </a:xfrm>
      </p:grpSpPr>
      <p:sp>
        <p:nvSpPr>
          <p:cNvPr id="155" name="Google Shape;155;p6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63"/>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63"/>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8" name="Google Shape;158;p63"/>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9"/>
        <p:cNvGrpSpPr/>
        <p:nvPr/>
      </p:nvGrpSpPr>
      <p:grpSpPr>
        <a:xfrm>
          <a:off x="0" y="0"/>
          <a:ext cx="0" cy="0"/>
          <a:chOff x="0" y="0"/>
          <a:chExt cx="0" cy="0"/>
        </a:xfrm>
      </p:grpSpPr>
      <p:sp>
        <p:nvSpPr>
          <p:cNvPr id="160" name="Google Shape;160;p6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64"/>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64"/>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63"/>
        <p:cNvGrpSpPr/>
        <p:nvPr/>
      </p:nvGrpSpPr>
      <p:grpSpPr>
        <a:xfrm>
          <a:off x="0" y="0"/>
          <a:ext cx="0" cy="0"/>
          <a:chOff x="0" y="0"/>
          <a:chExt cx="0" cy="0"/>
        </a:xfrm>
      </p:grpSpPr>
      <p:sp>
        <p:nvSpPr>
          <p:cNvPr id="164" name="Google Shape;164;p6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65"/>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65"/>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65"/>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8" name="Google Shape;168;p65"/>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9"/>
        <p:cNvGrpSpPr/>
        <p:nvPr/>
      </p:nvGrpSpPr>
      <p:grpSpPr>
        <a:xfrm>
          <a:off x="0" y="0"/>
          <a:ext cx="0" cy="0"/>
          <a:chOff x="0" y="0"/>
          <a:chExt cx="0" cy="0"/>
        </a:xfrm>
      </p:grpSpPr>
      <p:sp>
        <p:nvSpPr>
          <p:cNvPr id="170" name="Google Shape;170;p6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66"/>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2" name="Google Shape;172;p66"/>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3" name="Google Shape;173;p66"/>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4" name="Google Shape;174;p66"/>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5" name="Google Shape;175;p66"/>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6" name="Google Shape;176;p66"/>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9"/>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2" name="Google Shape;192;p29"/>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93"/>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94"/>
        <p:cNvGrpSpPr/>
        <p:nvPr/>
      </p:nvGrpSpPr>
      <p:grpSpPr>
        <a:xfrm>
          <a:off x="0" y="0"/>
          <a:ext cx="0" cy="0"/>
          <a:chOff x="0" y="0"/>
          <a:chExt cx="0" cy="0"/>
        </a:xfrm>
      </p:grpSpPr>
      <p:sp>
        <p:nvSpPr>
          <p:cNvPr id="195" name="Google Shape;195;p6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68"/>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2"/>
        <p:cNvGrpSpPr/>
        <p:nvPr/>
      </p:nvGrpSpPr>
      <p:grpSpPr>
        <a:xfrm>
          <a:off x="0" y="0"/>
          <a:ext cx="0" cy="0"/>
          <a:chOff x="0" y="0"/>
          <a:chExt cx="0" cy="0"/>
        </a:xfrm>
      </p:grpSpPr>
      <p:sp>
        <p:nvSpPr>
          <p:cNvPr id="23" name="Google Shape;23;p3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6"/>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 name="Google Shape;25;p36"/>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7"/>
        <p:cNvGrpSpPr/>
        <p:nvPr/>
      </p:nvGrpSpPr>
      <p:grpSpPr>
        <a:xfrm>
          <a:off x="0" y="0"/>
          <a:ext cx="0" cy="0"/>
          <a:chOff x="0" y="0"/>
          <a:chExt cx="0" cy="0"/>
        </a:xfrm>
      </p:grpSpPr>
      <p:sp>
        <p:nvSpPr>
          <p:cNvPr id="198" name="Google Shape;198;p6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69"/>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0"/>
        <p:cNvGrpSpPr/>
        <p:nvPr/>
      </p:nvGrpSpPr>
      <p:grpSpPr>
        <a:xfrm>
          <a:off x="0" y="0"/>
          <a:ext cx="0" cy="0"/>
          <a:chOff x="0" y="0"/>
          <a:chExt cx="0" cy="0"/>
        </a:xfrm>
      </p:grpSpPr>
      <p:sp>
        <p:nvSpPr>
          <p:cNvPr id="201" name="Google Shape;201;p7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02"/>
        <p:cNvGrpSpPr/>
        <p:nvPr/>
      </p:nvGrpSpPr>
      <p:grpSpPr>
        <a:xfrm>
          <a:off x="0" y="0"/>
          <a:ext cx="0" cy="0"/>
          <a:chOff x="0" y="0"/>
          <a:chExt cx="0" cy="0"/>
        </a:xfrm>
      </p:grpSpPr>
      <p:sp>
        <p:nvSpPr>
          <p:cNvPr id="203" name="Google Shape;203;p71"/>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04"/>
        <p:cNvGrpSpPr/>
        <p:nvPr/>
      </p:nvGrpSpPr>
      <p:grpSpPr>
        <a:xfrm>
          <a:off x="0" y="0"/>
          <a:ext cx="0" cy="0"/>
          <a:chOff x="0" y="0"/>
          <a:chExt cx="0" cy="0"/>
        </a:xfrm>
      </p:grpSpPr>
      <p:sp>
        <p:nvSpPr>
          <p:cNvPr id="205" name="Google Shape;205;p7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72"/>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7" name="Google Shape;207;p72"/>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8" name="Google Shape;208;p72"/>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09"/>
        <p:cNvGrpSpPr/>
        <p:nvPr/>
      </p:nvGrpSpPr>
      <p:grpSpPr>
        <a:xfrm>
          <a:off x="0" y="0"/>
          <a:ext cx="0" cy="0"/>
          <a:chOff x="0" y="0"/>
          <a:chExt cx="0" cy="0"/>
        </a:xfrm>
      </p:grpSpPr>
      <p:sp>
        <p:nvSpPr>
          <p:cNvPr id="210" name="Google Shape;210;p7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73"/>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2" name="Google Shape;212;p73"/>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3" name="Google Shape;213;p73"/>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14"/>
        <p:cNvGrpSpPr/>
        <p:nvPr/>
      </p:nvGrpSpPr>
      <p:grpSpPr>
        <a:xfrm>
          <a:off x="0" y="0"/>
          <a:ext cx="0" cy="0"/>
          <a:chOff x="0" y="0"/>
          <a:chExt cx="0" cy="0"/>
        </a:xfrm>
      </p:grpSpPr>
      <p:sp>
        <p:nvSpPr>
          <p:cNvPr id="215" name="Google Shape;215;p7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74"/>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7" name="Google Shape;217;p74"/>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8" name="Google Shape;218;p74"/>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19"/>
        <p:cNvGrpSpPr/>
        <p:nvPr/>
      </p:nvGrpSpPr>
      <p:grpSpPr>
        <a:xfrm>
          <a:off x="0" y="0"/>
          <a:ext cx="0" cy="0"/>
          <a:chOff x="0" y="0"/>
          <a:chExt cx="0" cy="0"/>
        </a:xfrm>
      </p:grpSpPr>
      <p:sp>
        <p:nvSpPr>
          <p:cNvPr id="220" name="Google Shape;220;p7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75"/>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2" name="Google Shape;222;p75"/>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23"/>
        <p:cNvGrpSpPr/>
        <p:nvPr/>
      </p:nvGrpSpPr>
      <p:grpSpPr>
        <a:xfrm>
          <a:off x="0" y="0"/>
          <a:ext cx="0" cy="0"/>
          <a:chOff x="0" y="0"/>
          <a:chExt cx="0" cy="0"/>
        </a:xfrm>
      </p:grpSpPr>
      <p:sp>
        <p:nvSpPr>
          <p:cNvPr id="224" name="Google Shape;224;p7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76"/>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 name="Google Shape;226;p76"/>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7" name="Google Shape;227;p76"/>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8" name="Google Shape;228;p76"/>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29"/>
        <p:cNvGrpSpPr/>
        <p:nvPr/>
      </p:nvGrpSpPr>
      <p:grpSpPr>
        <a:xfrm>
          <a:off x="0" y="0"/>
          <a:ext cx="0" cy="0"/>
          <a:chOff x="0" y="0"/>
          <a:chExt cx="0" cy="0"/>
        </a:xfrm>
      </p:grpSpPr>
      <p:sp>
        <p:nvSpPr>
          <p:cNvPr id="230" name="Google Shape;230;p7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77"/>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2" name="Google Shape;232;p77"/>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3" name="Google Shape;233;p77"/>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4" name="Google Shape;234;p77"/>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5" name="Google Shape;235;p77"/>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6" name="Google Shape;236;p77"/>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4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3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78"/>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52"/>
        <p:cNvGrpSpPr/>
        <p:nvPr/>
      </p:nvGrpSpPr>
      <p:grpSpPr>
        <a:xfrm>
          <a:off x="0" y="0"/>
          <a:ext cx="0" cy="0"/>
          <a:chOff x="0" y="0"/>
          <a:chExt cx="0" cy="0"/>
        </a:xfrm>
      </p:grpSpPr>
      <p:sp>
        <p:nvSpPr>
          <p:cNvPr id="253" name="Google Shape;253;p7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79"/>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55"/>
        <p:cNvGrpSpPr/>
        <p:nvPr/>
      </p:nvGrpSpPr>
      <p:grpSpPr>
        <a:xfrm>
          <a:off x="0" y="0"/>
          <a:ext cx="0" cy="0"/>
          <a:chOff x="0" y="0"/>
          <a:chExt cx="0" cy="0"/>
        </a:xfrm>
      </p:grpSpPr>
      <p:sp>
        <p:nvSpPr>
          <p:cNvPr id="256" name="Google Shape;256;p8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80"/>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8" name="Google Shape;258;p80"/>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9"/>
        <p:cNvGrpSpPr/>
        <p:nvPr/>
      </p:nvGrpSpPr>
      <p:grpSpPr>
        <a:xfrm>
          <a:off x="0" y="0"/>
          <a:ext cx="0" cy="0"/>
          <a:chOff x="0" y="0"/>
          <a:chExt cx="0" cy="0"/>
        </a:xfrm>
      </p:grpSpPr>
      <p:sp>
        <p:nvSpPr>
          <p:cNvPr id="260" name="Google Shape;260;p8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61"/>
        <p:cNvGrpSpPr/>
        <p:nvPr/>
      </p:nvGrpSpPr>
      <p:grpSpPr>
        <a:xfrm>
          <a:off x="0" y="0"/>
          <a:ext cx="0" cy="0"/>
          <a:chOff x="0" y="0"/>
          <a:chExt cx="0" cy="0"/>
        </a:xfrm>
      </p:grpSpPr>
      <p:sp>
        <p:nvSpPr>
          <p:cNvPr id="262" name="Google Shape;262;p82"/>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3"/>
        <p:cNvGrpSpPr/>
        <p:nvPr/>
      </p:nvGrpSpPr>
      <p:grpSpPr>
        <a:xfrm>
          <a:off x="0" y="0"/>
          <a:ext cx="0" cy="0"/>
          <a:chOff x="0" y="0"/>
          <a:chExt cx="0" cy="0"/>
        </a:xfrm>
      </p:grpSpPr>
      <p:sp>
        <p:nvSpPr>
          <p:cNvPr id="264" name="Google Shape;264;p83"/>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83"/>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6" name="Google Shape;266;p83"/>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7" name="Google Shape;267;p83"/>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68"/>
        <p:cNvGrpSpPr/>
        <p:nvPr/>
      </p:nvGrpSpPr>
      <p:grpSpPr>
        <a:xfrm>
          <a:off x="0" y="0"/>
          <a:ext cx="0" cy="0"/>
          <a:chOff x="0" y="0"/>
          <a:chExt cx="0" cy="0"/>
        </a:xfrm>
      </p:grpSpPr>
      <p:sp>
        <p:nvSpPr>
          <p:cNvPr id="269" name="Google Shape;269;p8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84"/>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1" name="Google Shape;271;p84"/>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2" name="Google Shape;272;p84"/>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73"/>
        <p:cNvGrpSpPr/>
        <p:nvPr/>
      </p:nvGrpSpPr>
      <p:grpSpPr>
        <a:xfrm>
          <a:off x="0" y="0"/>
          <a:ext cx="0" cy="0"/>
          <a:chOff x="0" y="0"/>
          <a:chExt cx="0" cy="0"/>
        </a:xfrm>
      </p:grpSpPr>
      <p:sp>
        <p:nvSpPr>
          <p:cNvPr id="274" name="Google Shape;274;p8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85"/>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6" name="Google Shape;276;p85"/>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7" name="Google Shape;277;p85"/>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78"/>
        <p:cNvGrpSpPr/>
        <p:nvPr/>
      </p:nvGrpSpPr>
      <p:grpSpPr>
        <a:xfrm>
          <a:off x="0" y="0"/>
          <a:ext cx="0" cy="0"/>
          <a:chOff x="0" y="0"/>
          <a:chExt cx="0" cy="0"/>
        </a:xfrm>
      </p:grpSpPr>
      <p:sp>
        <p:nvSpPr>
          <p:cNvPr id="279" name="Google Shape;279;p8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86"/>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1" name="Google Shape;281;p86"/>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82"/>
        <p:cNvGrpSpPr/>
        <p:nvPr/>
      </p:nvGrpSpPr>
      <p:grpSpPr>
        <a:xfrm>
          <a:off x="0" y="0"/>
          <a:ext cx="0" cy="0"/>
          <a:chOff x="0" y="0"/>
          <a:chExt cx="0" cy="0"/>
        </a:xfrm>
      </p:grpSpPr>
      <p:sp>
        <p:nvSpPr>
          <p:cNvPr id="283" name="Google Shape;283;p8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87"/>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5" name="Google Shape;285;p87"/>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6" name="Google Shape;286;p87"/>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7" name="Google Shape;287;p87"/>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8"/>
        <p:cNvGrpSpPr/>
        <p:nvPr/>
      </p:nvGrpSpPr>
      <p:grpSpPr>
        <a:xfrm>
          <a:off x="0" y="0"/>
          <a:ext cx="0" cy="0"/>
          <a:chOff x="0" y="0"/>
          <a:chExt cx="0" cy="0"/>
        </a:xfrm>
      </p:grpSpPr>
      <p:sp>
        <p:nvSpPr>
          <p:cNvPr id="29" name="Google Shape;29;p38"/>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88"/>
        <p:cNvGrpSpPr/>
        <p:nvPr/>
      </p:nvGrpSpPr>
      <p:grpSpPr>
        <a:xfrm>
          <a:off x="0" y="0"/>
          <a:ext cx="0" cy="0"/>
          <a:chOff x="0" y="0"/>
          <a:chExt cx="0" cy="0"/>
        </a:xfrm>
      </p:grpSpPr>
      <p:sp>
        <p:nvSpPr>
          <p:cNvPr id="289" name="Google Shape;289;p8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88"/>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1" name="Google Shape;291;p88"/>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2" name="Google Shape;292;p88"/>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3" name="Google Shape;293;p88"/>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4" name="Google Shape;294;p88"/>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5" name="Google Shape;295;p88"/>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06"/>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07"/>
        <p:cNvGrpSpPr/>
        <p:nvPr/>
      </p:nvGrpSpPr>
      <p:grpSpPr>
        <a:xfrm>
          <a:off x="0" y="0"/>
          <a:ext cx="0" cy="0"/>
          <a:chOff x="0" y="0"/>
          <a:chExt cx="0" cy="0"/>
        </a:xfrm>
      </p:grpSpPr>
      <p:sp>
        <p:nvSpPr>
          <p:cNvPr id="308" name="Google Shape;308;p8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89"/>
          <p:cNvSpPr txBox="1">
            <a:spLocks noGrp="1"/>
          </p:cNvSpPr>
          <p:nvPr>
            <p:ph type="subTitle" idx="1"/>
          </p:nvPr>
        </p:nvSpPr>
        <p:spPr>
          <a:xfrm>
            <a:off x="486000" y="1768680"/>
            <a:ext cx="4268160" cy="438372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10"/>
        <p:cNvGrpSpPr/>
        <p:nvPr/>
      </p:nvGrpSpPr>
      <p:grpSpPr>
        <a:xfrm>
          <a:off x="0" y="0"/>
          <a:ext cx="0" cy="0"/>
          <a:chOff x="0" y="0"/>
          <a:chExt cx="0" cy="0"/>
        </a:xfrm>
      </p:grpSpPr>
      <p:sp>
        <p:nvSpPr>
          <p:cNvPr id="311" name="Google Shape;311;p9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90"/>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13"/>
        <p:cNvGrpSpPr/>
        <p:nvPr/>
      </p:nvGrpSpPr>
      <p:grpSpPr>
        <a:xfrm>
          <a:off x="0" y="0"/>
          <a:ext cx="0" cy="0"/>
          <a:chOff x="0" y="0"/>
          <a:chExt cx="0" cy="0"/>
        </a:xfrm>
      </p:grpSpPr>
      <p:sp>
        <p:nvSpPr>
          <p:cNvPr id="314" name="Google Shape;314;p9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91"/>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6" name="Google Shape;316;p91"/>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7"/>
        <p:cNvGrpSpPr/>
        <p:nvPr/>
      </p:nvGrpSpPr>
      <p:grpSpPr>
        <a:xfrm>
          <a:off x="0" y="0"/>
          <a:ext cx="0" cy="0"/>
          <a:chOff x="0" y="0"/>
          <a:chExt cx="0" cy="0"/>
        </a:xfrm>
      </p:grpSpPr>
      <p:sp>
        <p:nvSpPr>
          <p:cNvPr id="318" name="Google Shape;318;p92"/>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19"/>
        <p:cNvGrpSpPr/>
        <p:nvPr/>
      </p:nvGrpSpPr>
      <p:grpSpPr>
        <a:xfrm>
          <a:off x="0" y="0"/>
          <a:ext cx="0" cy="0"/>
          <a:chOff x="0" y="0"/>
          <a:chExt cx="0" cy="0"/>
        </a:xfrm>
      </p:grpSpPr>
      <p:sp>
        <p:nvSpPr>
          <p:cNvPr id="320" name="Google Shape;320;p93"/>
          <p:cNvSpPr txBox="1">
            <a:spLocks noGrp="1"/>
          </p:cNvSpPr>
          <p:nvPr>
            <p:ph type="subTitle" idx="1"/>
          </p:nvPr>
        </p:nvSpPr>
        <p:spPr>
          <a:xfrm>
            <a:off x="486000" y="301320"/>
            <a:ext cx="8747280" cy="58485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21"/>
        <p:cNvGrpSpPr/>
        <p:nvPr/>
      </p:nvGrpSpPr>
      <p:grpSpPr>
        <a:xfrm>
          <a:off x="0" y="0"/>
          <a:ext cx="0" cy="0"/>
          <a:chOff x="0" y="0"/>
          <a:chExt cx="0" cy="0"/>
        </a:xfrm>
      </p:grpSpPr>
      <p:sp>
        <p:nvSpPr>
          <p:cNvPr id="322" name="Google Shape;322;p94"/>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94"/>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4" name="Google Shape;324;p94"/>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5" name="Google Shape;325;p94"/>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6"/>
        <p:cNvGrpSpPr/>
        <p:nvPr/>
      </p:nvGrpSpPr>
      <p:grpSpPr>
        <a:xfrm>
          <a:off x="0" y="0"/>
          <a:ext cx="0" cy="0"/>
          <a:chOff x="0" y="0"/>
          <a:chExt cx="0" cy="0"/>
        </a:xfrm>
      </p:grpSpPr>
      <p:sp>
        <p:nvSpPr>
          <p:cNvPr id="327" name="Google Shape;327;p95"/>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8" name="Google Shape;328;p95"/>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9" name="Google Shape;329;p95"/>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0" name="Google Shape;330;p95"/>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31"/>
        <p:cNvGrpSpPr/>
        <p:nvPr/>
      </p:nvGrpSpPr>
      <p:grpSpPr>
        <a:xfrm>
          <a:off x="0" y="0"/>
          <a:ext cx="0" cy="0"/>
          <a:chOff x="0" y="0"/>
          <a:chExt cx="0" cy="0"/>
        </a:xfrm>
      </p:grpSpPr>
      <p:sp>
        <p:nvSpPr>
          <p:cNvPr id="332" name="Google Shape;332;p9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96"/>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4" name="Google Shape;334;p96"/>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5" name="Google Shape;335;p96"/>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0"/>
        <p:cNvGrpSpPr/>
        <p:nvPr/>
      </p:nvGrpSpPr>
      <p:grpSpPr>
        <a:xfrm>
          <a:off x="0" y="0"/>
          <a:ext cx="0" cy="0"/>
          <a:chOff x="0" y="0"/>
          <a:chExt cx="0" cy="0"/>
        </a:xfrm>
      </p:grpSpPr>
      <p:sp>
        <p:nvSpPr>
          <p:cNvPr id="31" name="Google Shape;31;p3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9"/>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39"/>
          <p:cNvSpPr txBox="1">
            <a:spLocks noGrp="1"/>
          </p:cNvSpPr>
          <p:nvPr>
            <p:ph type="body" idx="2"/>
          </p:nvPr>
        </p:nvSpPr>
        <p:spPr>
          <a:xfrm>
            <a:off x="2673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39"/>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36"/>
        <p:cNvGrpSpPr/>
        <p:nvPr/>
      </p:nvGrpSpPr>
      <p:grpSpPr>
        <a:xfrm>
          <a:off x="0" y="0"/>
          <a:ext cx="0" cy="0"/>
          <a:chOff x="0" y="0"/>
          <a:chExt cx="0" cy="0"/>
        </a:xfrm>
      </p:grpSpPr>
      <p:sp>
        <p:nvSpPr>
          <p:cNvPr id="337" name="Google Shape;337;p97"/>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97"/>
          <p:cNvSpPr txBox="1">
            <a:spLocks noGrp="1"/>
          </p:cNvSpPr>
          <p:nvPr>
            <p:ph type="body" idx="1"/>
          </p:nvPr>
        </p:nvSpPr>
        <p:spPr>
          <a:xfrm>
            <a:off x="486000" y="176868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9" name="Google Shape;339;p97"/>
          <p:cNvSpPr txBox="1">
            <a:spLocks noGrp="1"/>
          </p:cNvSpPr>
          <p:nvPr>
            <p:ph type="body" idx="2"/>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40"/>
        <p:cNvGrpSpPr/>
        <p:nvPr/>
      </p:nvGrpSpPr>
      <p:grpSpPr>
        <a:xfrm>
          <a:off x="0" y="0"/>
          <a:ext cx="0" cy="0"/>
          <a:chOff x="0" y="0"/>
          <a:chExt cx="0" cy="0"/>
        </a:xfrm>
      </p:grpSpPr>
      <p:sp>
        <p:nvSpPr>
          <p:cNvPr id="341" name="Google Shape;341;p9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98"/>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3" name="Google Shape;343;p98"/>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4" name="Google Shape;344;p98"/>
          <p:cNvSpPr txBox="1">
            <a:spLocks noGrp="1"/>
          </p:cNvSpPr>
          <p:nvPr>
            <p:ph type="body" idx="3"/>
          </p:nvPr>
        </p:nvSpPr>
        <p:spPr>
          <a:xfrm>
            <a:off x="486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5" name="Google Shape;345;p98"/>
          <p:cNvSpPr txBox="1">
            <a:spLocks noGrp="1"/>
          </p:cNvSpPr>
          <p:nvPr>
            <p:ph type="body" idx="4"/>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46"/>
        <p:cNvGrpSpPr/>
        <p:nvPr/>
      </p:nvGrpSpPr>
      <p:grpSpPr>
        <a:xfrm>
          <a:off x="0" y="0"/>
          <a:ext cx="0" cy="0"/>
          <a:chOff x="0" y="0"/>
          <a:chExt cx="0" cy="0"/>
        </a:xfrm>
      </p:grpSpPr>
      <p:sp>
        <p:nvSpPr>
          <p:cNvPr id="347" name="Google Shape;347;p99"/>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99"/>
          <p:cNvSpPr txBox="1">
            <a:spLocks noGrp="1"/>
          </p:cNvSpPr>
          <p:nvPr>
            <p:ph type="body" idx="1"/>
          </p:nvPr>
        </p:nvSpPr>
        <p:spPr>
          <a:xfrm>
            <a:off x="48600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9" name="Google Shape;349;p99"/>
          <p:cNvSpPr txBox="1">
            <a:spLocks noGrp="1"/>
          </p:cNvSpPr>
          <p:nvPr>
            <p:ph type="body" idx="2"/>
          </p:nvPr>
        </p:nvSpPr>
        <p:spPr>
          <a:xfrm>
            <a:off x="192924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0" name="Google Shape;350;p99"/>
          <p:cNvSpPr txBox="1">
            <a:spLocks noGrp="1"/>
          </p:cNvSpPr>
          <p:nvPr>
            <p:ph type="body" idx="3"/>
          </p:nvPr>
        </p:nvSpPr>
        <p:spPr>
          <a:xfrm>
            <a:off x="3372480" y="176868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1" name="Google Shape;351;p99"/>
          <p:cNvSpPr txBox="1">
            <a:spLocks noGrp="1"/>
          </p:cNvSpPr>
          <p:nvPr>
            <p:ph type="body" idx="4"/>
          </p:nvPr>
        </p:nvSpPr>
        <p:spPr>
          <a:xfrm>
            <a:off x="48600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2" name="Google Shape;352;p99"/>
          <p:cNvSpPr txBox="1">
            <a:spLocks noGrp="1"/>
          </p:cNvSpPr>
          <p:nvPr>
            <p:ph type="body" idx="5"/>
          </p:nvPr>
        </p:nvSpPr>
        <p:spPr>
          <a:xfrm>
            <a:off x="192924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3" name="Google Shape;353;p99"/>
          <p:cNvSpPr txBox="1">
            <a:spLocks noGrp="1"/>
          </p:cNvSpPr>
          <p:nvPr>
            <p:ph type="body" idx="6"/>
          </p:nvPr>
        </p:nvSpPr>
        <p:spPr>
          <a:xfrm>
            <a:off x="3372480" y="4058640"/>
            <a:ext cx="13741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5"/>
        <p:cNvGrpSpPr/>
        <p:nvPr/>
      </p:nvGrpSpPr>
      <p:grpSpPr>
        <a:xfrm>
          <a:off x="0" y="0"/>
          <a:ext cx="0" cy="0"/>
          <a:chOff x="0" y="0"/>
          <a:chExt cx="0" cy="0"/>
        </a:xfrm>
      </p:grpSpPr>
      <p:sp>
        <p:nvSpPr>
          <p:cNvPr id="36" name="Google Shape;36;p4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0"/>
          <p:cNvSpPr txBox="1">
            <a:spLocks noGrp="1"/>
          </p:cNvSpPr>
          <p:nvPr>
            <p:ph type="body" idx="1"/>
          </p:nvPr>
        </p:nvSpPr>
        <p:spPr>
          <a:xfrm>
            <a:off x="486000" y="1768680"/>
            <a:ext cx="2082600" cy="438372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40"/>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40"/>
          <p:cNvSpPr txBox="1">
            <a:spLocks noGrp="1"/>
          </p:cNvSpPr>
          <p:nvPr>
            <p:ph type="body" idx="3"/>
          </p:nvPr>
        </p:nvSpPr>
        <p:spPr>
          <a:xfrm>
            <a:off x="2673000" y="405864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0"/>
        <p:cNvGrpSpPr/>
        <p:nvPr/>
      </p:nvGrpSpPr>
      <p:grpSpPr>
        <a:xfrm>
          <a:off x="0" y="0"/>
          <a:ext cx="0" cy="0"/>
          <a:chOff x="0" y="0"/>
          <a:chExt cx="0" cy="0"/>
        </a:xfrm>
      </p:grpSpPr>
      <p:sp>
        <p:nvSpPr>
          <p:cNvPr id="41" name="Google Shape;41;p41"/>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1"/>
          <p:cNvSpPr txBox="1">
            <a:spLocks noGrp="1"/>
          </p:cNvSpPr>
          <p:nvPr>
            <p:ph type="body" idx="1"/>
          </p:nvPr>
        </p:nvSpPr>
        <p:spPr>
          <a:xfrm>
            <a:off x="486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41"/>
          <p:cNvSpPr txBox="1">
            <a:spLocks noGrp="1"/>
          </p:cNvSpPr>
          <p:nvPr>
            <p:ph type="body" idx="2"/>
          </p:nvPr>
        </p:nvSpPr>
        <p:spPr>
          <a:xfrm>
            <a:off x="2673000" y="1768680"/>
            <a:ext cx="208260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41"/>
          <p:cNvSpPr txBox="1">
            <a:spLocks noGrp="1"/>
          </p:cNvSpPr>
          <p:nvPr>
            <p:ph type="body" idx="3"/>
          </p:nvPr>
        </p:nvSpPr>
        <p:spPr>
          <a:xfrm>
            <a:off x="486000" y="4058640"/>
            <a:ext cx="426816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2"/>
          <p:cNvSpPr/>
          <p:nvPr/>
        </p:nvSpPr>
        <p:spPr>
          <a:xfrm>
            <a:off x="270720" y="1747440"/>
            <a:ext cx="9345960" cy="5675040"/>
          </a:xfrm>
          <a:prstGeom prst="round1Rect">
            <a:avLst>
              <a:gd name="adj" fmla="val 15350"/>
            </a:avLst>
          </a:prstGeom>
          <a:solidFill>
            <a:srgbClr val="29754D">
              <a:alpha val="29803"/>
            </a:srgbClr>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 name="Google Shape;7;p22"/>
          <p:cNvSpPr/>
          <p:nvPr/>
        </p:nvSpPr>
        <p:spPr>
          <a:xfrm>
            <a:off x="436320" y="6464160"/>
            <a:ext cx="7891200" cy="679680"/>
          </a:xfrm>
          <a:prstGeom prst="roundRect">
            <a:avLst>
              <a:gd name="adj" fmla="val 19335"/>
            </a:avLst>
          </a:prstGeom>
          <a:solidFill>
            <a:srgbClr val="8EB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8;p22"/>
          <p:cNvPicPr preferRelativeResize="0"/>
          <p:nvPr/>
        </p:nvPicPr>
        <p:blipFill rotWithShape="1">
          <a:blip r:embed="rId14">
            <a:alphaModFix/>
          </a:blip>
          <a:srcRect/>
          <a:stretch/>
        </p:blipFill>
        <p:spPr>
          <a:xfrm>
            <a:off x="8272440" y="1222200"/>
            <a:ext cx="1079280" cy="241200"/>
          </a:xfrm>
          <a:prstGeom prst="rect">
            <a:avLst/>
          </a:prstGeom>
          <a:noFill/>
          <a:ln>
            <a:noFill/>
          </a:ln>
        </p:spPr>
      </p:pic>
      <p:pic>
        <p:nvPicPr>
          <p:cNvPr id="9" name="Google Shape;9;p22"/>
          <p:cNvPicPr preferRelativeResize="0"/>
          <p:nvPr/>
        </p:nvPicPr>
        <p:blipFill rotWithShape="1">
          <a:blip r:embed="rId15">
            <a:alphaModFix/>
          </a:blip>
          <a:srcRect/>
          <a:stretch/>
        </p:blipFill>
        <p:spPr>
          <a:xfrm>
            <a:off x="8272440" y="418680"/>
            <a:ext cx="1079280" cy="664200"/>
          </a:xfrm>
          <a:prstGeom prst="rect">
            <a:avLst/>
          </a:prstGeom>
          <a:noFill/>
          <a:ln>
            <a:noFill/>
          </a:ln>
        </p:spPr>
      </p:pic>
      <p:pic>
        <p:nvPicPr>
          <p:cNvPr id="10" name="Google Shape;10;p22"/>
          <p:cNvPicPr preferRelativeResize="0"/>
          <p:nvPr/>
        </p:nvPicPr>
        <p:blipFill rotWithShape="1">
          <a:blip r:embed="rId16">
            <a:alphaModFix/>
          </a:blip>
          <a:srcRect/>
          <a:stretch/>
        </p:blipFill>
        <p:spPr>
          <a:xfrm>
            <a:off x="8521560" y="6387120"/>
            <a:ext cx="829800" cy="755280"/>
          </a:xfrm>
          <a:prstGeom prst="rect">
            <a:avLst/>
          </a:prstGeom>
          <a:noFill/>
          <a:ln>
            <a:noFill/>
          </a:ln>
        </p:spPr>
      </p:pic>
      <p:pic>
        <p:nvPicPr>
          <p:cNvPr id="11" name="Google Shape;11;p22"/>
          <p:cNvPicPr preferRelativeResize="0"/>
          <p:nvPr/>
        </p:nvPicPr>
        <p:blipFill rotWithShape="1">
          <a:blip r:embed="rId17">
            <a:alphaModFix/>
          </a:blip>
          <a:srcRect/>
          <a:stretch/>
        </p:blipFill>
        <p:spPr>
          <a:xfrm>
            <a:off x="433440" y="419760"/>
            <a:ext cx="4210200" cy="679680"/>
          </a:xfrm>
          <a:prstGeom prst="rect">
            <a:avLst/>
          </a:prstGeom>
          <a:noFill/>
          <a:ln>
            <a:noFill/>
          </a:ln>
        </p:spPr>
      </p:pic>
      <p:pic>
        <p:nvPicPr>
          <p:cNvPr id="12" name="Google Shape;12;p22"/>
          <p:cNvPicPr preferRelativeResize="0"/>
          <p:nvPr/>
        </p:nvPicPr>
        <p:blipFill rotWithShape="1">
          <a:blip r:embed="rId18">
            <a:alphaModFix/>
          </a:blip>
          <a:srcRect/>
          <a:stretch/>
        </p:blipFill>
        <p:spPr>
          <a:xfrm>
            <a:off x="433440" y="6464160"/>
            <a:ext cx="689760" cy="679680"/>
          </a:xfrm>
          <a:prstGeom prst="rect">
            <a:avLst/>
          </a:prstGeom>
          <a:noFill/>
          <a:ln>
            <a:noFill/>
          </a:ln>
        </p:spPr>
      </p:pic>
      <p:sp>
        <p:nvSpPr>
          <p:cNvPr id="13" name="Google Shape;13;p2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 name="Google Shape;14;p22"/>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pic>
        <p:nvPicPr>
          <p:cNvPr id="64" name="Google Shape;64;p24"/>
          <p:cNvPicPr preferRelativeResize="0"/>
          <p:nvPr/>
        </p:nvPicPr>
        <p:blipFill rotWithShape="1">
          <a:blip r:embed="rId14">
            <a:alphaModFix/>
          </a:blip>
          <a:srcRect/>
          <a:stretch/>
        </p:blipFill>
        <p:spPr>
          <a:xfrm>
            <a:off x="8272440" y="1222200"/>
            <a:ext cx="1079280" cy="241200"/>
          </a:xfrm>
          <a:prstGeom prst="rect">
            <a:avLst/>
          </a:prstGeom>
          <a:noFill/>
          <a:ln>
            <a:noFill/>
          </a:ln>
        </p:spPr>
      </p:pic>
      <p:pic>
        <p:nvPicPr>
          <p:cNvPr id="65" name="Google Shape;65;p24"/>
          <p:cNvPicPr preferRelativeResize="0"/>
          <p:nvPr/>
        </p:nvPicPr>
        <p:blipFill rotWithShape="1">
          <a:blip r:embed="rId15">
            <a:alphaModFix/>
          </a:blip>
          <a:srcRect/>
          <a:stretch/>
        </p:blipFill>
        <p:spPr>
          <a:xfrm>
            <a:off x="8272440" y="418680"/>
            <a:ext cx="1079280" cy="664200"/>
          </a:xfrm>
          <a:prstGeom prst="rect">
            <a:avLst/>
          </a:prstGeom>
          <a:noFill/>
          <a:ln>
            <a:noFill/>
          </a:ln>
        </p:spPr>
      </p:pic>
      <p:pic>
        <p:nvPicPr>
          <p:cNvPr id="66" name="Google Shape;66;p24"/>
          <p:cNvPicPr preferRelativeResize="0"/>
          <p:nvPr/>
        </p:nvPicPr>
        <p:blipFill rotWithShape="1">
          <a:blip r:embed="rId16">
            <a:alphaModFix/>
          </a:blip>
          <a:srcRect/>
          <a:stretch/>
        </p:blipFill>
        <p:spPr>
          <a:xfrm>
            <a:off x="433440" y="419760"/>
            <a:ext cx="4210200" cy="679680"/>
          </a:xfrm>
          <a:prstGeom prst="rect">
            <a:avLst/>
          </a:prstGeom>
          <a:noFill/>
          <a:ln>
            <a:noFill/>
          </a:ln>
        </p:spPr>
      </p:pic>
      <p:sp>
        <p:nvSpPr>
          <p:cNvPr id="67" name="Google Shape;67;p24"/>
          <p:cNvSpPr/>
          <p:nvPr/>
        </p:nvSpPr>
        <p:spPr>
          <a:xfrm>
            <a:off x="243000" y="1756440"/>
            <a:ext cx="9345960" cy="5675040"/>
          </a:xfrm>
          <a:prstGeom prst="round1Rect">
            <a:avLst>
              <a:gd name="adj" fmla="val 15350"/>
            </a:avLst>
          </a:prstGeom>
          <a:solidFill>
            <a:srgbClr val="EEEEEE"/>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8" name="Google Shape;68;p2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9" name="Google Shape;69;p24"/>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
        <p:cNvGrpSpPr/>
        <p:nvPr/>
      </p:nvGrpSpPr>
      <p:grpSpPr>
        <a:xfrm>
          <a:off x="0" y="0"/>
          <a:ext cx="0" cy="0"/>
          <a:chOff x="0" y="0"/>
          <a:chExt cx="0" cy="0"/>
        </a:xfrm>
      </p:grpSpPr>
      <p:sp>
        <p:nvSpPr>
          <p:cNvPr id="119" name="Google Shape;119;p26"/>
          <p:cNvSpPr/>
          <p:nvPr/>
        </p:nvSpPr>
        <p:spPr>
          <a:xfrm rot="10800000" flipH="1">
            <a:off x="180720" y="822600"/>
            <a:ext cx="9356040" cy="653076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6"/>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1" name="Google Shape;121;p26"/>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2" name="Google Shape;122;p26"/>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6"/>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124" name="Google Shape;124;p26"/>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p:txBody>
      </p:sp>
      <p:sp>
        <p:nvSpPr>
          <p:cNvPr id="125" name="Google Shape;125;p26"/>
          <p:cNvSpPr/>
          <p:nvPr/>
        </p:nvSpPr>
        <p:spPr>
          <a:xfrm>
            <a:off x="442800" y="35028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Operación y programación de equipos de control eléctrico industrial </a:t>
            </a:r>
            <a:endParaRPr sz="1400" b="0" i="0" u="none" strike="noStrike" cap="none">
              <a:latin typeface="Arial"/>
              <a:ea typeface="Arial"/>
              <a:cs typeface="Arial"/>
              <a:sym typeface="Arial"/>
            </a:endParaRPr>
          </a:p>
        </p:txBody>
      </p:sp>
      <p:sp>
        <p:nvSpPr>
          <p:cNvPr id="126" name="Google Shape;126;p26"/>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4|</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27" name="Google Shape;127;p26"/>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8" name="Google Shape;128;p26"/>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28"/>
          <p:cNvSpPr/>
          <p:nvPr/>
        </p:nvSpPr>
        <p:spPr>
          <a:xfrm rot="10800000" flipH="1">
            <a:off x="180720" y="822600"/>
            <a:ext cx="9356040" cy="653076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0" name="Google Shape;180;p28"/>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1" name="Google Shape;181;p28"/>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182" name="Google Shape;182;p28"/>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p:txBody>
      </p:sp>
      <p:sp>
        <p:nvSpPr>
          <p:cNvPr id="184" name="Google Shape;184;p28"/>
          <p:cNvSpPr/>
          <p:nvPr/>
        </p:nvSpPr>
        <p:spPr>
          <a:xfrm>
            <a:off x="442800" y="35028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Operación y programación de equipos de control eléctrico industrial </a:t>
            </a:r>
            <a:endParaRPr sz="1400" b="0" i="0" u="none" strike="noStrike" cap="none">
              <a:latin typeface="Arial"/>
              <a:ea typeface="Arial"/>
              <a:cs typeface="Arial"/>
              <a:sym typeface="Arial"/>
            </a:endParaRPr>
          </a:p>
        </p:txBody>
      </p:sp>
      <p:sp>
        <p:nvSpPr>
          <p:cNvPr id="185" name="Google Shape;185;p28"/>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4|</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86" name="Google Shape;186;p28"/>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7" name="Google Shape;187;p28"/>
          <p:cNvSpPr txBox="1">
            <a:spLocks noGrp="1"/>
          </p:cNvSpPr>
          <p:nvPr>
            <p:ph type="body" idx="1"/>
          </p:nvPr>
        </p:nvSpPr>
        <p:spPr>
          <a:xfrm>
            <a:off x="486000" y="1768680"/>
            <a:ext cx="4268160" cy="43837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188" name="Google Shape;188;p28"/>
          <p:cNvSpPr txBox="1">
            <a:spLocks noGrp="1"/>
          </p:cNvSpPr>
          <p:nvPr>
            <p:ph type="body" idx="2"/>
          </p:nvPr>
        </p:nvSpPr>
        <p:spPr>
          <a:xfrm>
            <a:off x="4968360" y="1768680"/>
            <a:ext cx="4268160" cy="43837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7"/>
        <p:cNvGrpSpPr/>
        <p:nvPr/>
      </p:nvGrpSpPr>
      <p:grpSpPr>
        <a:xfrm>
          <a:off x="0" y="0"/>
          <a:ext cx="0" cy="0"/>
          <a:chOff x="0" y="0"/>
          <a:chExt cx="0" cy="0"/>
        </a:xfrm>
      </p:grpSpPr>
      <p:sp>
        <p:nvSpPr>
          <p:cNvPr id="238" name="Google Shape;238;p30"/>
          <p:cNvSpPr/>
          <p:nvPr/>
        </p:nvSpPr>
        <p:spPr>
          <a:xfrm rot="10800000" flipH="1">
            <a:off x="181080" y="833040"/>
            <a:ext cx="9357480" cy="123624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0"/>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40" name="Google Shape;240;p30"/>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41" name="Google Shape;241;p30"/>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242" name="Google Shape;242;p30"/>
          <p:cNvSpPr/>
          <p:nvPr/>
        </p:nvSpPr>
        <p:spPr>
          <a:xfrm>
            <a:off x="181080" y="181080"/>
            <a:ext cx="7910280" cy="65016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0"/>
          <p:cNvSpPr/>
          <p:nvPr/>
        </p:nvSpPr>
        <p:spPr>
          <a:xfrm>
            <a:off x="8443440" y="27108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4|</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244" name="Google Shape;244;p30"/>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p:txBody>
      </p:sp>
      <p:sp>
        <p:nvSpPr>
          <p:cNvPr id="245" name="Google Shape;245;p30"/>
          <p:cNvSpPr/>
          <p:nvPr/>
        </p:nvSpPr>
        <p:spPr>
          <a:xfrm>
            <a:off x="442800" y="350280"/>
            <a:ext cx="7441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8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Operación y programación de equipos de control eléctrico industrial </a:t>
            </a:r>
            <a:endParaRPr sz="1400" b="0" i="0" u="none" strike="noStrike" cap="none">
              <a:latin typeface="Arial"/>
              <a:ea typeface="Arial"/>
              <a:cs typeface="Arial"/>
              <a:sym typeface="Arial"/>
            </a:endParaRPr>
          </a:p>
        </p:txBody>
      </p:sp>
      <p:sp>
        <p:nvSpPr>
          <p:cNvPr id="246" name="Google Shape;246;p30"/>
          <p:cNvSpPr txBox="1">
            <a:spLocks noGrp="1"/>
          </p:cNvSpPr>
          <p:nvPr>
            <p:ph type="title"/>
          </p:nvPr>
        </p:nvSpPr>
        <p:spPr>
          <a:xfrm>
            <a:off x="486000" y="301320"/>
            <a:ext cx="8747280" cy="1261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7" name="Google Shape;247;p30"/>
          <p:cNvSpPr txBox="1">
            <a:spLocks noGrp="1"/>
          </p:cNvSpPr>
          <p:nvPr>
            <p:ph type="body" idx="1"/>
          </p:nvPr>
        </p:nvSpPr>
        <p:spPr>
          <a:xfrm>
            <a:off x="486000" y="1768680"/>
            <a:ext cx="8747280" cy="438372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6"/>
        <p:cNvGrpSpPr/>
        <p:nvPr/>
      </p:nvGrpSpPr>
      <p:grpSpPr>
        <a:xfrm>
          <a:off x="0" y="0"/>
          <a:ext cx="0" cy="0"/>
          <a:chOff x="0" y="0"/>
          <a:chExt cx="0" cy="0"/>
        </a:xfrm>
      </p:grpSpPr>
      <p:sp>
        <p:nvSpPr>
          <p:cNvPr id="297" name="Google Shape;297;p32"/>
          <p:cNvSpPr/>
          <p:nvPr/>
        </p:nvSpPr>
        <p:spPr>
          <a:xfrm rot="10800000" flipH="1">
            <a:off x="180720" y="822600"/>
            <a:ext cx="9356040" cy="653076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2"/>
          <p:cNvSpPr/>
          <p:nvPr/>
        </p:nvSpPr>
        <p:spPr>
          <a:xfrm>
            <a:off x="8092080" y="779400"/>
            <a:ext cx="661320" cy="51840"/>
          </a:xfrm>
          <a:prstGeom prst="rect">
            <a:avLst/>
          </a:prstGeom>
          <a:solidFill>
            <a:srgbClr val="0F69B4"/>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99" name="Google Shape;299;p32"/>
          <p:cNvSpPr/>
          <p:nvPr/>
        </p:nvSpPr>
        <p:spPr>
          <a:xfrm>
            <a:off x="8754120" y="779400"/>
            <a:ext cx="784800" cy="51840"/>
          </a:xfrm>
          <a:prstGeom prst="rect">
            <a:avLst/>
          </a:prstGeom>
          <a:solidFill>
            <a:srgbClr val="EB3C46"/>
          </a:solidFill>
          <a:ln>
            <a:noFill/>
          </a:ln>
        </p:spPr>
        <p:txBody>
          <a:bodyPr spcFirstLastPara="1" wrap="square" lIns="90000" tIns="91425" rIns="90000"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00" name="Google Shape;300;p32"/>
          <p:cNvSpPr/>
          <p:nvPr/>
        </p:nvSpPr>
        <p:spPr>
          <a:xfrm>
            <a:off x="181800" y="181080"/>
            <a:ext cx="7908480" cy="650160"/>
          </a:xfrm>
          <a:prstGeom prst="round2SameRect">
            <a:avLst>
              <a:gd name="adj1" fmla="val 16667"/>
              <a:gd name="adj2" fmla="val 0"/>
            </a:avLst>
          </a:prstGeom>
          <a:blipFill rotWithShape="1">
            <a:blip r:embed="rId14">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2"/>
          <p:cNvSpPr/>
          <p:nvPr/>
        </p:nvSpPr>
        <p:spPr>
          <a:xfrm>
            <a:off x="8170560" y="288360"/>
            <a:ext cx="1166040" cy="34704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¡Atención!</a:t>
            </a:r>
            <a:endParaRPr sz="1400" b="0" i="0" u="none" strike="noStrike" cap="none">
              <a:latin typeface="Arial"/>
              <a:ea typeface="Arial"/>
              <a:cs typeface="Arial"/>
              <a:sym typeface="Arial"/>
            </a:endParaRPr>
          </a:p>
        </p:txBody>
      </p:sp>
      <p:sp>
        <p:nvSpPr>
          <p:cNvPr id="302" name="Google Shape;302;p32"/>
          <p:cNvSpPr/>
          <p:nvPr/>
        </p:nvSpPr>
        <p:spPr>
          <a:xfrm>
            <a:off x="181080" y="6881760"/>
            <a:ext cx="527400" cy="263880"/>
          </a:xfrm>
          <a:prstGeom prst="rect">
            <a:avLst/>
          </a:prstGeom>
          <a:noFill/>
          <a:ln>
            <a:noFill/>
          </a:ln>
        </p:spPr>
        <p:txBody>
          <a:bodyPr spcFirstLastPara="1" wrap="square" lIns="90000" tIns="91425" rIns="90000" bIns="91425" anchor="t" anchorCtr="0">
            <a:noAutofit/>
          </a:bodyPr>
          <a:lstStyle/>
          <a:p>
            <a:pPr marL="0" marR="0" lvl="0" indent="0" algn="r"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endParaRPr sz="1100" b="0" i="0" u="none" strike="noStrike" cap="none">
              <a:latin typeface="Arial"/>
              <a:ea typeface="Arial"/>
              <a:cs typeface="Arial"/>
              <a:sym typeface="Arial"/>
            </a:endParaRPr>
          </a:p>
        </p:txBody>
      </p:sp>
      <p:sp>
        <p:nvSpPr>
          <p:cNvPr id="303" name="Google Shape;303;p32"/>
          <p:cNvSpPr/>
          <p:nvPr/>
        </p:nvSpPr>
        <p:spPr>
          <a:xfrm>
            <a:off x="375840" y="6881760"/>
            <a:ext cx="6786000" cy="34704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 ELECTRÓNICA </a:t>
            </a:r>
            <a:r>
              <a:rPr lang="es-CL" sz="1100" b="0" i="0" u="none" strike="noStrike" cap="none">
                <a:solidFill>
                  <a:srgbClr val="000000"/>
                </a:solidFill>
                <a:latin typeface="Calibri"/>
                <a:ea typeface="Calibri"/>
                <a:cs typeface="Calibri"/>
                <a:sym typeface="Calibri"/>
              </a:rPr>
              <a:t>| 4° Medio | Presentación</a:t>
            </a:r>
            <a:endParaRPr sz="1100" b="0" i="0" u="none" strike="noStrike" cap="none">
              <a:latin typeface="Arial"/>
              <a:ea typeface="Arial"/>
              <a:cs typeface="Arial"/>
              <a:sym typeface="Arial"/>
            </a:endParaRPr>
          </a:p>
        </p:txBody>
      </p:sp>
      <p:sp>
        <p:nvSpPr>
          <p:cNvPr id="304" name="Google Shape;304;p3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5" name="Google Shape;305;p32"/>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49.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5.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6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37.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18.png"/><Relationship Id="rId5" Type="http://schemas.openxmlformats.org/officeDocument/2006/relationships/hyperlink" Target="https://www.youtube.com/watch?v=GdTsdkJr16o" TargetMode="Externa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49.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
          <p:cNvSpPr/>
          <p:nvPr/>
        </p:nvSpPr>
        <p:spPr>
          <a:xfrm>
            <a:off x="1176480" y="6648120"/>
            <a:ext cx="7011360" cy="311040"/>
          </a:xfrm>
          <a:prstGeom prst="rect">
            <a:avLst/>
          </a:prstGeom>
          <a:noFill/>
          <a:ln>
            <a:noFill/>
          </a:ln>
        </p:spPr>
        <p:txBody>
          <a:bodyPr spcFirstLastPara="1" wrap="square" lIns="90000" tIns="91425" rIns="90000" bIns="91425" anchor="ctr" anchorCtr="0">
            <a:noAutofit/>
          </a:bodyPr>
          <a:lstStyle/>
          <a:p>
            <a:pPr marL="0" marR="0" lvl="0" indent="0" algn="just" rtl="0">
              <a:lnSpc>
                <a:spcPct val="100000"/>
              </a:lnSpc>
              <a:spcBef>
                <a:spcPts val="0"/>
              </a:spcBef>
              <a:spcAft>
                <a:spcPts val="0"/>
              </a:spcAft>
              <a:buNone/>
            </a:pPr>
            <a:r>
              <a:rPr lang="es-CL"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latin typeface="Arial"/>
              <a:ea typeface="Arial"/>
              <a:cs typeface="Arial"/>
              <a:sym typeface="Arial"/>
            </a:endParaRPr>
          </a:p>
        </p:txBody>
      </p:sp>
      <p:sp>
        <p:nvSpPr>
          <p:cNvPr id="359" name="Google Shape;359;p1"/>
          <p:cNvSpPr/>
          <p:nvPr/>
        </p:nvSpPr>
        <p:spPr>
          <a:xfrm>
            <a:off x="1139040" y="834840"/>
            <a:ext cx="4156200" cy="31896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SECTOR ELECTRÓNICA </a:t>
            </a:r>
            <a:r>
              <a:rPr lang="es-CL" sz="1200" b="0" i="0" u="none" strike="noStrike" cap="none">
                <a:solidFill>
                  <a:srgbClr val="29754D"/>
                </a:solidFill>
                <a:latin typeface="Calibri"/>
                <a:ea typeface="Calibri"/>
                <a:cs typeface="Calibri"/>
                <a:sym typeface="Calibri"/>
              </a:rPr>
              <a:t>| NIVEL 4° MEDIO</a:t>
            </a:r>
            <a:endParaRPr sz="1200" b="0" i="0" u="none" strike="noStrike" cap="none">
              <a:latin typeface="Arial"/>
              <a:ea typeface="Arial"/>
              <a:cs typeface="Arial"/>
              <a:sym typeface="Arial"/>
            </a:endParaRPr>
          </a:p>
        </p:txBody>
      </p:sp>
      <p:sp>
        <p:nvSpPr>
          <p:cNvPr id="360" name="Google Shape;360;p1"/>
          <p:cNvSpPr/>
          <p:nvPr/>
        </p:nvSpPr>
        <p:spPr>
          <a:xfrm>
            <a:off x="362160" y="2144520"/>
            <a:ext cx="1443600" cy="17784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MÓDULO 7</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pic>
        <p:nvPicPr>
          <p:cNvPr id="361" name="Google Shape;361;p1" descr="(PORTADA)-M7-electronica-OPERACIÓN Y PROGRAMACIÓN DE EQUIPOS DE CONTROL ELÉCTRICO INDUSTRIAL.png"/>
          <p:cNvPicPr preferRelativeResize="0"/>
          <p:nvPr/>
        </p:nvPicPr>
        <p:blipFill rotWithShape="1">
          <a:blip r:embed="rId3">
            <a:alphaModFix/>
          </a:blip>
          <a:srcRect b="6360"/>
          <a:stretch/>
        </p:blipFill>
        <p:spPr>
          <a:xfrm>
            <a:off x="5016600" y="2070000"/>
            <a:ext cx="4468320" cy="4368240"/>
          </a:xfrm>
          <a:prstGeom prst="rect">
            <a:avLst/>
          </a:prstGeom>
          <a:noFill/>
          <a:ln>
            <a:noFill/>
          </a:ln>
        </p:spPr>
      </p:pic>
      <p:sp>
        <p:nvSpPr>
          <p:cNvPr id="362" name="Google Shape;362;p1"/>
          <p:cNvSpPr/>
          <p:nvPr/>
        </p:nvSpPr>
        <p:spPr>
          <a:xfrm>
            <a:off x="360360" y="2242080"/>
            <a:ext cx="5861880" cy="129528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3300" b="1" i="0" u="none" strike="noStrike" cap="none">
                <a:solidFill>
                  <a:srgbClr val="29754D"/>
                </a:solidFill>
                <a:latin typeface="Calibri"/>
                <a:ea typeface="Calibri"/>
                <a:cs typeface="Calibri"/>
                <a:sym typeface="Calibri"/>
              </a:rPr>
              <a:t>OPERACIÓN Y PROGRAMACIÓN DE EQUIPOS DE CONTROL ELÉCTRICO INDUSTRIAL </a:t>
            </a:r>
            <a:endParaRPr sz="3300" b="0" i="0" u="none" strike="noStrike" cap="none">
              <a:latin typeface="Arial"/>
              <a:ea typeface="Arial"/>
              <a:cs typeface="Arial"/>
              <a:sym typeface="Arial"/>
            </a:endParaRPr>
          </a:p>
        </p:txBody>
      </p:sp>
      <p:pic>
        <p:nvPicPr>
          <p:cNvPr id="363" name="Google Shape;363;p1"/>
          <p:cNvPicPr preferRelativeResize="0"/>
          <p:nvPr/>
        </p:nvPicPr>
        <p:blipFill rotWithShape="1">
          <a:blip r:embed="rId4">
            <a:alphaModFix/>
          </a:blip>
          <a:srcRect/>
          <a:stretch/>
        </p:blipFill>
        <p:spPr>
          <a:xfrm>
            <a:off x="361800" y="360720"/>
            <a:ext cx="4476240" cy="757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10"/>
          <p:cNvSpPr/>
          <p:nvPr/>
        </p:nvSpPr>
        <p:spPr>
          <a:xfrm>
            <a:off x="4562640" y="4686480"/>
            <a:ext cx="4136400" cy="219636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77" name="Google Shape;477;p10"/>
          <p:cNvSpPr/>
          <p:nvPr/>
        </p:nvSpPr>
        <p:spPr>
          <a:xfrm>
            <a:off x="482760" y="2338200"/>
            <a:ext cx="3872880" cy="2559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Normalmente las </a:t>
            </a:r>
            <a:r>
              <a:rPr lang="es-CL" sz="1800" b="1" i="0" u="none" strike="noStrike" cap="none">
                <a:solidFill>
                  <a:srgbClr val="C73E32"/>
                </a:solidFill>
                <a:latin typeface="Calibri"/>
                <a:ea typeface="Calibri"/>
                <a:cs typeface="Calibri"/>
                <a:sym typeface="Calibri"/>
              </a:rPr>
              <a:t>termocuplas</a:t>
            </a:r>
            <a:r>
              <a:rPr lang="es-CL" sz="1800" b="0" i="0" u="none" strike="noStrike" cap="none">
                <a:solidFill>
                  <a:srgbClr val="000000"/>
                </a:solidFill>
                <a:latin typeface="Calibri"/>
                <a:ea typeface="Calibri"/>
                <a:cs typeface="Calibri"/>
                <a:sym typeface="Calibri"/>
              </a:rPr>
              <a:t> </a:t>
            </a:r>
            <a:r>
              <a:rPr lang="es-CL" sz="1800" b="1" i="0" u="none" strike="noStrike" cap="none">
                <a:solidFill>
                  <a:srgbClr val="C73E32"/>
                </a:solidFill>
                <a:latin typeface="Calibri"/>
                <a:ea typeface="Calibri"/>
                <a:cs typeface="Calibri"/>
                <a:sym typeface="Calibri"/>
              </a:rPr>
              <a:t>industriales</a:t>
            </a:r>
            <a:r>
              <a:rPr lang="es-CL" sz="1800" b="0" i="0" u="none" strike="noStrike" cap="none">
                <a:solidFill>
                  <a:srgbClr val="000000"/>
                </a:solidFill>
                <a:latin typeface="Calibri"/>
                <a:ea typeface="Calibri"/>
                <a:cs typeface="Calibri"/>
                <a:sym typeface="Calibri"/>
              </a:rPr>
              <a:t> se consiguen encapsuladas dentro de un tubo de acero inoxidable u otro material (vaina), en un </a:t>
            </a:r>
            <a:r>
              <a:rPr lang="es-CL" sz="1800" b="1" i="0" u="none" strike="noStrike" cap="none">
                <a:solidFill>
                  <a:srgbClr val="000000"/>
                </a:solidFill>
                <a:latin typeface="Calibri"/>
                <a:ea typeface="Calibri"/>
                <a:cs typeface="Calibri"/>
                <a:sym typeface="Calibri"/>
              </a:rPr>
              <a:t>extremo está la unión y en el otro el terminal eléctrico de los cables</a:t>
            </a:r>
            <a:r>
              <a:rPr lang="es-CL" sz="1800" b="0" i="0" u="none" strike="noStrike" cap="none">
                <a:solidFill>
                  <a:srgbClr val="000000"/>
                </a:solidFill>
                <a:latin typeface="Calibri"/>
                <a:ea typeface="Calibri"/>
                <a:cs typeface="Calibri"/>
                <a:sym typeface="Calibri"/>
              </a:rPr>
              <a:t>, protegido </a:t>
            </a:r>
            <a:r>
              <a:rPr lang="es-CL" sz="1800">
                <a:latin typeface="Calibri"/>
                <a:ea typeface="Calibri"/>
                <a:cs typeface="Calibri"/>
                <a:sym typeface="Calibri"/>
              </a:rPr>
              <a:t>dentro</a:t>
            </a:r>
            <a:r>
              <a:rPr lang="es-CL" sz="1800" b="0" i="0" u="none" strike="noStrike" cap="none">
                <a:solidFill>
                  <a:srgbClr val="000000"/>
                </a:solidFill>
                <a:latin typeface="Calibri"/>
                <a:ea typeface="Calibri"/>
                <a:cs typeface="Calibri"/>
                <a:sym typeface="Calibri"/>
              </a:rPr>
              <a:t> de una caja redonda de aluminio (cabezal).</a:t>
            </a: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p:txBody>
      </p:sp>
      <p:pic>
        <p:nvPicPr>
          <p:cNvPr id="478" name="Google Shape;478;p10"/>
          <p:cNvPicPr preferRelativeResize="0"/>
          <p:nvPr/>
        </p:nvPicPr>
        <p:blipFill rotWithShape="1">
          <a:blip r:embed="rId3">
            <a:alphaModFix/>
          </a:blip>
          <a:srcRect l="2888" t="17478" r="7237" b="13818"/>
          <a:stretch/>
        </p:blipFill>
        <p:spPr>
          <a:xfrm>
            <a:off x="4724280" y="5016600"/>
            <a:ext cx="3847320" cy="1497960"/>
          </a:xfrm>
          <a:prstGeom prst="rect">
            <a:avLst/>
          </a:prstGeom>
          <a:noFill/>
          <a:ln>
            <a:noFill/>
          </a:ln>
        </p:spPr>
      </p:pic>
      <p:sp>
        <p:nvSpPr>
          <p:cNvPr id="479" name="Google Shape;479;p10"/>
          <p:cNvSpPr/>
          <p:nvPr/>
        </p:nvSpPr>
        <p:spPr>
          <a:xfrm>
            <a:off x="4562640" y="2320920"/>
            <a:ext cx="4136400" cy="2196360"/>
          </a:xfrm>
          <a:prstGeom prst="roundRect">
            <a:avLst>
              <a:gd name="adj" fmla="val 371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480" name="Google Shape;480;p10"/>
          <p:cNvPicPr preferRelativeResize="0"/>
          <p:nvPr/>
        </p:nvPicPr>
        <p:blipFill rotWithShape="1">
          <a:blip r:embed="rId4">
            <a:alphaModFix/>
          </a:blip>
          <a:srcRect/>
          <a:stretch/>
        </p:blipFill>
        <p:spPr>
          <a:xfrm>
            <a:off x="4826160" y="2509920"/>
            <a:ext cx="3608640" cy="1888920"/>
          </a:xfrm>
          <a:prstGeom prst="rect">
            <a:avLst/>
          </a:prstGeom>
          <a:noFill/>
          <a:ln>
            <a:noFill/>
          </a:ln>
        </p:spPr>
      </p:pic>
      <p:sp>
        <p:nvSpPr>
          <p:cNvPr id="481" name="Google Shape;481;p10"/>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DE </a:t>
            </a:r>
            <a:r>
              <a:rPr lang="es-CL" sz="3100" b="0" i="0" u="none" strike="noStrike" cap="none">
                <a:solidFill>
                  <a:srgbClr val="C73E32"/>
                </a:solidFill>
                <a:latin typeface="Calibri"/>
                <a:ea typeface="Calibri"/>
                <a:cs typeface="Calibri"/>
                <a:sym typeface="Calibri"/>
              </a:rPr>
              <a:t>TEMPERATURA</a:t>
            </a:r>
            <a:endParaRPr sz="3100" b="0" i="0" u="none" strike="noStrike" cap="non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1"/>
          <p:cNvSpPr/>
          <p:nvPr/>
        </p:nvSpPr>
        <p:spPr>
          <a:xfrm>
            <a:off x="507960" y="2540160"/>
            <a:ext cx="7593840" cy="426636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87" name="Google Shape;487;p11"/>
          <p:cNvSpPr/>
          <p:nvPr/>
        </p:nvSpPr>
        <p:spPr>
          <a:xfrm>
            <a:off x="507960" y="1849320"/>
            <a:ext cx="7593840" cy="608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700" b="0" i="0" u="none" strike="noStrike" cap="none">
                <a:solidFill>
                  <a:srgbClr val="000000"/>
                </a:solidFill>
                <a:latin typeface="Calibri"/>
                <a:ea typeface="Calibri"/>
                <a:cs typeface="Calibri"/>
                <a:sym typeface="Calibri"/>
              </a:rPr>
              <a:t>Para poder procesar la señal que produce la termocupla es necesario de un módulo adecuado que se acopla al PLC.</a:t>
            </a:r>
            <a:endParaRPr sz="1700" b="0" i="0" u="none" strike="noStrike" cap="none">
              <a:latin typeface="Arial"/>
              <a:ea typeface="Arial"/>
              <a:cs typeface="Arial"/>
              <a:sym typeface="Arial"/>
            </a:endParaRPr>
          </a:p>
        </p:txBody>
      </p:sp>
      <p:sp>
        <p:nvSpPr>
          <p:cNvPr id="488" name="Google Shape;488;p11"/>
          <p:cNvSpPr/>
          <p:nvPr/>
        </p:nvSpPr>
        <p:spPr>
          <a:xfrm>
            <a:off x="447840" y="1366920"/>
            <a:ext cx="9030240" cy="326520"/>
          </a:xfrm>
          <a:prstGeom prst="rect">
            <a:avLst/>
          </a:prstGeom>
          <a:noFill/>
          <a:ln>
            <a:noFill/>
          </a:ln>
        </p:spPr>
        <p:txBody>
          <a:bodyPr spcFirstLastPara="1" wrap="square" lIns="90000" tIns="45000" rIns="90000" bIns="45000" anchor="t" anchorCtr="0">
            <a:spAutoFit/>
          </a:bodyPr>
          <a:lstStyle/>
          <a:p>
            <a:pPr marL="0" marR="0" lvl="0" indent="0" algn="l" rtl="0">
              <a:lnSpc>
                <a:spcPct val="50000"/>
              </a:lnSpc>
              <a:spcBef>
                <a:spcPts val="0"/>
              </a:spcBef>
              <a:spcAft>
                <a:spcPts val="0"/>
              </a:spcAft>
              <a:buNone/>
            </a:pPr>
            <a:r>
              <a:rPr lang="es-CL" sz="3100" b="1" i="0" u="none" strike="noStrike" cap="none">
                <a:solidFill>
                  <a:srgbClr val="29754D"/>
                </a:solidFill>
                <a:latin typeface="Calibri"/>
                <a:ea typeface="Calibri"/>
                <a:cs typeface="Calibri"/>
                <a:sym typeface="Calibri"/>
              </a:rPr>
              <a:t>CAPTURA DE </a:t>
            </a:r>
            <a:r>
              <a:rPr lang="es-CL" sz="3100" b="0" i="0" u="none" strike="noStrike" cap="none">
                <a:solidFill>
                  <a:srgbClr val="C73E32"/>
                </a:solidFill>
                <a:latin typeface="Calibri"/>
                <a:ea typeface="Calibri"/>
                <a:cs typeface="Calibri"/>
                <a:sym typeface="Calibri"/>
              </a:rPr>
              <a:t>DATOS CON PLC</a:t>
            </a:r>
            <a:endParaRPr sz="3100" b="0" i="0" u="none" strike="noStrike" cap="none">
              <a:latin typeface="Arial"/>
              <a:ea typeface="Arial"/>
              <a:cs typeface="Arial"/>
              <a:sym typeface="Arial"/>
            </a:endParaRPr>
          </a:p>
        </p:txBody>
      </p:sp>
      <p:pic>
        <p:nvPicPr>
          <p:cNvPr id="489" name="Google Shape;489;p11"/>
          <p:cNvPicPr preferRelativeResize="0"/>
          <p:nvPr/>
        </p:nvPicPr>
        <p:blipFill rotWithShape="1">
          <a:blip r:embed="rId3">
            <a:alphaModFix/>
          </a:blip>
          <a:srcRect/>
          <a:stretch/>
        </p:blipFill>
        <p:spPr>
          <a:xfrm>
            <a:off x="1155960" y="2669760"/>
            <a:ext cx="6298200" cy="4057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2"/>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ESCALAMIENTO </a:t>
            </a:r>
            <a:r>
              <a:rPr lang="es-CL" sz="3100" b="0" i="0" u="none" strike="noStrike" cap="none">
                <a:solidFill>
                  <a:srgbClr val="C73E32"/>
                </a:solidFill>
                <a:latin typeface="Calibri"/>
                <a:ea typeface="Calibri"/>
                <a:cs typeface="Calibri"/>
                <a:sym typeface="Calibri"/>
              </a:rPr>
              <a:t>DE DATOS</a:t>
            </a:r>
            <a:endParaRPr sz="3100" b="0" i="0" u="none" strike="noStrike" cap="none">
              <a:latin typeface="Arial"/>
              <a:ea typeface="Arial"/>
              <a:cs typeface="Arial"/>
              <a:sym typeface="Arial"/>
            </a:endParaRPr>
          </a:p>
        </p:txBody>
      </p:sp>
      <p:sp>
        <p:nvSpPr>
          <p:cNvPr id="495" name="Google Shape;495;p12"/>
          <p:cNvSpPr/>
          <p:nvPr/>
        </p:nvSpPr>
        <p:spPr>
          <a:xfrm>
            <a:off x="520560" y="3111480"/>
            <a:ext cx="8724240" cy="3517200"/>
          </a:xfrm>
          <a:prstGeom prst="roundRect">
            <a:avLst>
              <a:gd name="adj" fmla="val 371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96" name="Google Shape;496;p12"/>
          <p:cNvSpPr/>
          <p:nvPr/>
        </p:nvSpPr>
        <p:spPr>
          <a:xfrm>
            <a:off x="450000" y="2060640"/>
            <a:ext cx="8464680" cy="9133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Debido a que una señal analógica como la temperatura puede tomar </a:t>
            </a:r>
            <a:r>
              <a:rPr lang="es-CL" sz="1800">
                <a:latin typeface="Calibri"/>
                <a:ea typeface="Calibri"/>
                <a:cs typeface="Calibri"/>
                <a:sym typeface="Calibri"/>
              </a:rPr>
              <a:t>múltiples</a:t>
            </a:r>
            <a:r>
              <a:rPr lang="es-CL" sz="1800" b="0" i="0" u="none" strike="noStrike" cap="none">
                <a:solidFill>
                  <a:srgbClr val="000000"/>
                </a:solidFill>
                <a:latin typeface="Calibri"/>
                <a:ea typeface="Calibri"/>
                <a:cs typeface="Calibri"/>
                <a:sym typeface="Calibri"/>
              </a:rPr>
              <a:t> valores, es necesario procesarla de manera distinta dentro de un PLC, para ello es necesario realizar el escalamiento de la señal.</a:t>
            </a:r>
            <a:endParaRPr sz="1800" b="0" i="0" u="none" strike="noStrike" cap="none">
              <a:latin typeface="Arial"/>
              <a:ea typeface="Arial"/>
              <a:cs typeface="Arial"/>
              <a:sym typeface="Arial"/>
            </a:endParaRPr>
          </a:p>
        </p:txBody>
      </p:sp>
      <p:pic>
        <p:nvPicPr>
          <p:cNvPr id="497" name="Google Shape;497;p12"/>
          <p:cNvPicPr preferRelativeResize="0"/>
          <p:nvPr/>
        </p:nvPicPr>
        <p:blipFill rotWithShape="1">
          <a:blip r:embed="rId3">
            <a:alphaModFix/>
          </a:blip>
          <a:srcRect/>
          <a:stretch/>
        </p:blipFill>
        <p:spPr>
          <a:xfrm>
            <a:off x="733320" y="3322440"/>
            <a:ext cx="4222800" cy="3074040"/>
          </a:xfrm>
          <a:prstGeom prst="rect">
            <a:avLst/>
          </a:prstGeom>
          <a:noFill/>
          <a:ln>
            <a:noFill/>
          </a:ln>
        </p:spPr>
      </p:pic>
      <p:pic>
        <p:nvPicPr>
          <p:cNvPr id="498" name="Google Shape;498;p12"/>
          <p:cNvPicPr preferRelativeResize="0"/>
          <p:nvPr/>
        </p:nvPicPr>
        <p:blipFill rotWithShape="1">
          <a:blip r:embed="rId4">
            <a:alphaModFix/>
          </a:blip>
          <a:srcRect t="7487"/>
          <a:stretch/>
        </p:blipFill>
        <p:spPr>
          <a:xfrm>
            <a:off x="5214240" y="3365640"/>
            <a:ext cx="3588840" cy="31071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13"/>
          <p:cNvSpPr/>
          <p:nvPr/>
        </p:nvSpPr>
        <p:spPr>
          <a:xfrm>
            <a:off x="520560" y="3111480"/>
            <a:ext cx="8216280" cy="3517200"/>
          </a:xfrm>
          <a:prstGeom prst="roundRect">
            <a:avLst>
              <a:gd name="adj" fmla="val 371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04" name="Google Shape;504;p13"/>
          <p:cNvSpPr/>
          <p:nvPr/>
        </p:nvSpPr>
        <p:spPr>
          <a:xfrm>
            <a:off x="450000" y="2060640"/>
            <a:ext cx="8147160" cy="9133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Para resolver este problema debemos conocer la resolución del conversor análogo digital, este es el encargado de realizar la toma de muestra de la señal y transformarla en un número capaz de ser procesado por el PLC.</a:t>
            </a:r>
            <a:endParaRPr sz="1800" b="0" i="0" u="none" strike="noStrike" cap="none">
              <a:latin typeface="Arial"/>
              <a:ea typeface="Arial"/>
              <a:cs typeface="Arial"/>
              <a:sym typeface="Arial"/>
            </a:endParaRPr>
          </a:p>
        </p:txBody>
      </p:sp>
      <p:pic>
        <p:nvPicPr>
          <p:cNvPr id="505" name="Google Shape;505;p13"/>
          <p:cNvPicPr preferRelativeResize="0"/>
          <p:nvPr/>
        </p:nvPicPr>
        <p:blipFill rotWithShape="1">
          <a:blip r:embed="rId3">
            <a:alphaModFix/>
          </a:blip>
          <a:srcRect/>
          <a:stretch/>
        </p:blipFill>
        <p:spPr>
          <a:xfrm>
            <a:off x="826200" y="3434040"/>
            <a:ext cx="7015320" cy="2956320"/>
          </a:xfrm>
          <a:prstGeom prst="rect">
            <a:avLst/>
          </a:prstGeom>
          <a:noFill/>
          <a:ln>
            <a:noFill/>
          </a:ln>
        </p:spPr>
      </p:pic>
      <p:sp>
        <p:nvSpPr>
          <p:cNvPr id="506" name="Google Shape;506;p13"/>
          <p:cNvSpPr/>
          <p:nvPr/>
        </p:nvSpPr>
        <p:spPr>
          <a:xfrm>
            <a:off x="823680" y="3528720"/>
            <a:ext cx="1207800" cy="576720"/>
          </a:xfrm>
          <a:prstGeom prst="rect">
            <a:avLst/>
          </a:prstGeom>
          <a:solidFill>
            <a:schemeClr val="lt1"/>
          </a:solid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Resolución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600" b="0" i="0" u="none" strike="noStrike" cap="none">
                <a:solidFill>
                  <a:srgbClr val="000000"/>
                </a:solidFill>
                <a:latin typeface="Calibri"/>
                <a:ea typeface="Calibri"/>
                <a:cs typeface="Calibri"/>
                <a:sym typeface="Calibri"/>
              </a:rPr>
              <a:t>8 bit</a:t>
            </a:r>
            <a:endParaRPr sz="1600" b="0" i="0" u="none" strike="noStrike" cap="none">
              <a:latin typeface="Arial"/>
              <a:ea typeface="Arial"/>
              <a:cs typeface="Arial"/>
              <a:sym typeface="Arial"/>
            </a:endParaRPr>
          </a:p>
        </p:txBody>
      </p:sp>
      <p:sp>
        <p:nvSpPr>
          <p:cNvPr id="507" name="Google Shape;507;p13"/>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ESCALAMIENTO </a:t>
            </a:r>
            <a:r>
              <a:rPr lang="es-CL" sz="3100" b="0" i="0" u="none" strike="noStrike" cap="none">
                <a:solidFill>
                  <a:srgbClr val="C73E32"/>
                </a:solidFill>
                <a:latin typeface="Calibri"/>
                <a:ea typeface="Calibri"/>
                <a:cs typeface="Calibri"/>
                <a:sym typeface="Calibri"/>
              </a:rPr>
              <a:t>DE DATOS</a:t>
            </a:r>
            <a:endParaRPr sz="3100" b="0" i="0" u="none" strike="noStrike" cap="none">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14"/>
          <p:cNvSpPr/>
          <p:nvPr/>
        </p:nvSpPr>
        <p:spPr>
          <a:xfrm>
            <a:off x="520560" y="2590920"/>
            <a:ext cx="8698680" cy="3385800"/>
          </a:xfrm>
          <a:prstGeom prst="roundRect">
            <a:avLst>
              <a:gd name="adj" fmla="val 371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13" name="Google Shape;513;p14"/>
          <p:cNvSpPr/>
          <p:nvPr/>
        </p:nvSpPr>
        <p:spPr>
          <a:xfrm>
            <a:off x="450000" y="2060640"/>
            <a:ext cx="8147160" cy="349560"/>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None/>
            </a:pPr>
            <a:r>
              <a:rPr lang="es-CL" sz="1700" b="1" i="0" u="none" strike="noStrike" cap="none">
                <a:solidFill>
                  <a:srgbClr val="000000"/>
                </a:solidFill>
                <a:latin typeface="Calibri"/>
                <a:ea typeface="Calibri"/>
                <a:cs typeface="Calibri"/>
                <a:sym typeface="Calibri"/>
              </a:rPr>
              <a:t>A mayor resolución mayor precisión en la medida final.</a:t>
            </a:r>
            <a:endParaRPr sz="1700" b="0" i="0" u="none" strike="noStrike" cap="none">
              <a:latin typeface="Arial"/>
              <a:ea typeface="Arial"/>
              <a:cs typeface="Arial"/>
              <a:sym typeface="Arial"/>
            </a:endParaRPr>
          </a:p>
        </p:txBody>
      </p:sp>
      <p:pic>
        <p:nvPicPr>
          <p:cNvPr id="514" name="Google Shape;514;p14"/>
          <p:cNvPicPr preferRelativeResize="0"/>
          <p:nvPr/>
        </p:nvPicPr>
        <p:blipFill rotWithShape="1">
          <a:blip r:embed="rId3">
            <a:alphaModFix/>
          </a:blip>
          <a:srcRect l="10642"/>
          <a:stretch/>
        </p:blipFill>
        <p:spPr>
          <a:xfrm>
            <a:off x="711360" y="3119040"/>
            <a:ext cx="8323200" cy="2653560"/>
          </a:xfrm>
          <a:prstGeom prst="rect">
            <a:avLst/>
          </a:prstGeom>
          <a:noFill/>
          <a:ln>
            <a:noFill/>
          </a:ln>
        </p:spPr>
      </p:pic>
      <p:sp>
        <p:nvSpPr>
          <p:cNvPr id="515" name="Google Shape;515;p14"/>
          <p:cNvSpPr/>
          <p:nvPr/>
        </p:nvSpPr>
        <p:spPr>
          <a:xfrm>
            <a:off x="717840" y="3185640"/>
            <a:ext cx="1508040" cy="318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500" b="0" i="0" u="none" strike="noStrike" cap="none">
                <a:solidFill>
                  <a:srgbClr val="000000"/>
                </a:solidFill>
                <a:latin typeface="Calibri"/>
                <a:ea typeface="Calibri"/>
                <a:cs typeface="Calibri"/>
                <a:sym typeface="Calibri"/>
              </a:rPr>
              <a:t>Resolución 12 bit</a:t>
            </a:r>
            <a:endParaRPr sz="1500" b="0" i="0" u="none" strike="noStrike" cap="none">
              <a:latin typeface="Arial"/>
              <a:ea typeface="Arial"/>
              <a:cs typeface="Arial"/>
              <a:sym typeface="Arial"/>
            </a:endParaRPr>
          </a:p>
        </p:txBody>
      </p:sp>
      <p:sp>
        <p:nvSpPr>
          <p:cNvPr id="516" name="Google Shape;516;p14"/>
          <p:cNvSpPr/>
          <p:nvPr/>
        </p:nvSpPr>
        <p:spPr>
          <a:xfrm>
            <a:off x="2165760" y="5348880"/>
            <a:ext cx="2867400" cy="318240"/>
          </a:xfrm>
          <a:prstGeom prst="rect">
            <a:avLst/>
          </a:prstGeom>
          <a:solidFill>
            <a:srgbClr val="FFFFFF"/>
          </a:solid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Ejemplo: </a:t>
            </a:r>
            <a:r>
              <a:rPr lang="es-CL" sz="1500" b="0" i="0" u="none" strike="noStrike" cap="none">
                <a:solidFill>
                  <a:srgbClr val="000000"/>
                </a:solidFill>
                <a:latin typeface="Calibri"/>
                <a:ea typeface="Calibri"/>
                <a:cs typeface="Calibri"/>
                <a:sym typeface="Calibri"/>
              </a:rPr>
              <a:t>Señal Análoga 4 a 20 mA.</a:t>
            </a:r>
            <a:endParaRPr sz="1500" b="0" i="0" u="none" strike="noStrike" cap="none">
              <a:latin typeface="Arial"/>
              <a:ea typeface="Arial"/>
              <a:cs typeface="Arial"/>
              <a:sym typeface="Arial"/>
            </a:endParaRPr>
          </a:p>
        </p:txBody>
      </p:sp>
      <p:sp>
        <p:nvSpPr>
          <p:cNvPr id="517" name="Google Shape;517;p14"/>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ESCALAMIENTO </a:t>
            </a:r>
            <a:r>
              <a:rPr lang="es-CL" sz="3100" b="0" i="0" u="none" strike="noStrike" cap="none">
                <a:solidFill>
                  <a:srgbClr val="C73E32"/>
                </a:solidFill>
                <a:latin typeface="Calibri"/>
                <a:ea typeface="Calibri"/>
                <a:cs typeface="Calibri"/>
                <a:sym typeface="Calibri"/>
              </a:rPr>
              <a:t>DE DATOS</a:t>
            </a:r>
            <a:endParaRPr sz="3100" b="0" i="0" u="none" strike="noStrike" cap="none">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grpSp>
        <p:nvGrpSpPr>
          <p:cNvPr id="522" name="Google Shape;522;p15"/>
          <p:cNvGrpSpPr/>
          <p:nvPr/>
        </p:nvGrpSpPr>
        <p:grpSpPr>
          <a:xfrm>
            <a:off x="2832120" y="3429000"/>
            <a:ext cx="6285960" cy="3385800"/>
            <a:chOff x="2832120" y="3429000"/>
            <a:chExt cx="6285960" cy="3385800"/>
          </a:xfrm>
        </p:grpSpPr>
        <p:sp>
          <p:nvSpPr>
            <p:cNvPr id="523" name="Google Shape;523;p15"/>
            <p:cNvSpPr/>
            <p:nvPr/>
          </p:nvSpPr>
          <p:spPr>
            <a:xfrm>
              <a:off x="2832120" y="3429000"/>
              <a:ext cx="6285960" cy="3385800"/>
            </a:xfrm>
            <a:prstGeom prst="roundRect">
              <a:avLst>
                <a:gd name="adj" fmla="val 371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524" name="Google Shape;524;p15"/>
            <p:cNvPicPr preferRelativeResize="0"/>
            <p:nvPr/>
          </p:nvPicPr>
          <p:blipFill rotWithShape="1">
            <a:blip r:embed="rId3">
              <a:alphaModFix/>
            </a:blip>
            <a:srcRect/>
            <a:stretch/>
          </p:blipFill>
          <p:spPr>
            <a:xfrm>
              <a:off x="2929320" y="3583440"/>
              <a:ext cx="6091560" cy="3077280"/>
            </a:xfrm>
            <a:prstGeom prst="rect">
              <a:avLst/>
            </a:prstGeom>
            <a:noFill/>
            <a:ln>
              <a:noFill/>
            </a:ln>
          </p:spPr>
        </p:pic>
      </p:grpSp>
      <p:sp>
        <p:nvSpPr>
          <p:cNvPr id="525" name="Google Shape;525;p15"/>
          <p:cNvSpPr/>
          <p:nvPr/>
        </p:nvSpPr>
        <p:spPr>
          <a:xfrm>
            <a:off x="424440" y="1919160"/>
            <a:ext cx="8490240" cy="11876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Debido a que una señal analógica como la temperatura puede tomar múltiples valores es necesario procesarla de manera distinta dentro de un PLC, para ello es necesario realizar el escalamiento de la señal y esto se realiza mediante cálculo, aquí se vuelve especialmente útil que el controlador industrial pueda realizar operaciones matemáticas.</a:t>
            </a:r>
            <a:endParaRPr sz="1800" b="0" i="0" u="none" strike="noStrike" cap="none">
              <a:latin typeface="Arial"/>
              <a:ea typeface="Arial"/>
              <a:cs typeface="Arial"/>
              <a:sym typeface="Arial"/>
            </a:endParaRPr>
          </a:p>
        </p:txBody>
      </p:sp>
      <p:sp>
        <p:nvSpPr>
          <p:cNvPr id="526" name="Google Shape;526;p15"/>
          <p:cNvSpPr/>
          <p:nvPr/>
        </p:nvSpPr>
        <p:spPr>
          <a:xfrm>
            <a:off x="467280" y="3349080"/>
            <a:ext cx="2573640" cy="206028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600" b="1" i="0" u="none" strike="noStrike" cap="none">
                <a:solidFill>
                  <a:srgbClr val="000000"/>
                </a:solidFill>
                <a:latin typeface="Calibri"/>
                <a:ea typeface="Calibri"/>
                <a:cs typeface="Calibri"/>
                <a:sym typeface="Calibri"/>
              </a:rPr>
              <a:t>Los distintos tipos de señales estandarizadas</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600" b="1" i="0" u="none" strike="noStrike" cap="none">
                <a:solidFill>
                  <a:srgbClr val="000000"/>
                </a:solidFill>
                <a:latin typeface="Calibri"/>
                <a:ea typeface="Calibri"/>
                <a:cs typeface="Calibri"/>
                <a:sym typeface="Calibri"/>
              </a:rPr>
              <a:t>son:</a:t>
            </a:r>
            <a:endParaRPr sz="16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600" b="1" i="0" u="none" strike="noStrike" cap="none">
                <a:solidFill>
                  <a:srgbClr val="C73E32"/>
                </a:solidFill>
                <a:latin typeface="Calibri"/>
                <a:ea typeface="Calibri"/>
                <a:cs typeface="Calibri"/>
                <a:sym typeface="Calibri"/>
              </a:rPr>
              <a:t>Lazo de corriente:</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600" b="0" i="0" u="none" strike="noStrike" cap="none">
                <a:solidFill>
                  <a:srgbClr val="000000"/>
                </a:solidFill>
                <a:latin typeface="Calibri"/>
                <a:ea typeface="Calibri"/>
                <a:cs typeface="Calibri"/>
                <a:sym typeface="Calibri"/>
              </a:rPr>
              <a:t>4-20ma</a:t>
            </a:r>
            <a:endParaRPr sz="1600" b="0" i="0" u="none" strike="noStrike" cap="none">
              <a:latin typeface="Arial"/>
              <a:ea typeface="Arial"/>
              <a:cs typeface="Arial"/>
              <a:sym typeface="Arial"/>
            </a:endParaRPr>
          </a:p>
          <a:p>
            <a:pPr marL="0" marR="0" lvl="0" indent="0" algn="l" rtl="0">
              <a:lnSpc>
                <a:spcPct val="9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600" b="1" i="0" u="none" strike="noStrike" cap="none">
                <a:solidFill>
                  <a:srgbClr val="C73E32"/>
                </a:solidFill>
                <a:latin typeface="Calibri"/>
                <a:ea typeface="Calibri"/>
                <a:cs typeface="Calibri"/>
                <a:sym typeface="Calibri"/>
              </a:rPr>
              <a:t>Lazo de voltaje:</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600" b="0" i="0" u="none" strike="noStrike" cap="none">
                <a:solidFill>
                  <a:srgbClr val="000000"/>
                </a:solidFill>
                <a:latin typeface="Calibri"/>
                <a:ea typeface="Calibri"/>
                <a:cs typeface="Calibri"/>
                <a:sym typeface="Calibri"/>
              </a:rPr>
              <a:t> de 0 -10V</a:t>
            </a:r>
            <a:endParaRPr sz="1600" b="0" i="0" u="none" strike="noStrike" cap="none">
              <a:latin typeface="Arial"/>
              <a:ea typeface="Arial"/>
              <a:cs typeface="Arial"/>
              <a:sym typeface="Arial"/>
            </a:endParaRPr>
          </a:p>
        </p:txBody>
      </p:sp>
      <p:sp>
        <p:nvSpPr>
          <p:cNvPr id="527" name="Google Shape;527;p15"/>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ESCALAMIENTO </a:t>
            </a:r>
            <a:r>
              <a:rPr lang="es-CL" sz="3100" b="0" i="0" u="none" strike="noStrike" cap="none">
                <a:solidFill>
                  <a:srgbClr val="C73E32"/>
                </a:solidFill>
                <a:latin typeface="Calibri"/>
                <a:ea typeface="Calibri"/>
                <a:cs typeface="Calibri"/>
                <a:sym typeface="Calibri"/>
              </a:rPr>
              <a:t>DE DATOS</a:t>
            </a:r>
            <a:endParaRPr sz="3100" b="0" i="0" u="none" strike="noStrike" cap="none">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16"/>
          <p:cNvSpPr/>
          <p:nvPr/>
        </p:nvSpPr>
        <p:spPr>
          <a:xfrm>
            <a:off x="3835440" y="3429000"/>
            <a:ext cx="5282640" cy="3263040"/>
          </a:xfrm>
          <a:prstGeom prst="roundRect">
            <a:avLst>
              <a:gd name="adj" fmla="val 371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33" name="Google Shape;533;p16"/>
          <p:cNvSpPr/>
          <p:nvPr/>
        </p:nvSpPr>
        <p:spPr>
          <a:xfrm>
            <a:off x="424440" y="1919160"/>
            <a:ext cx="8490240" cy="11876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Debido a que una señal analógica como la temperatura puede tomar múltiples valores, es necesario procesarla de manera distinta dentro de un PLC, para ello es necesario realizar el escalamiento de la señal y esto se realiza mediante cálculo, aquí se vuelve especialmente útil que el controlador industrial pueda realizar operaciones matemáticas.</a:t>
            </a:r>
            <a:endParaRPr sz="1800" b="0" i="0" u="none" strike="noStrike" cap="none">
              <a:latin typeface="Arial"/>
              <a:ea typeface="Arial"/>
              <a:cs typeface="Arial"/>
              <a:sym typeface="Arial"/>
            </a:endParaRPr>
          </a:p>
        </p:txBody>
      </p:sp>
      <p:sp>
        <p:nvSpPr>
          <p:cNvPr id="534" name="Google Shape;534;p16"/>
          <p:cNvSpPr/>
          <p:nvPr/>
        </p:nvSpPr>
        <p:spPr>
          <a:xfrm>
            <a:off x="411840" y="3417840"/>
            <a:ext cx="3537000" cy="29253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sng" strike="noStrike" cap="none">
                <a:solidFill>
                  <a:srgbClr val="C73E32"/>
                </a:solidFill>
                <a:latin typeface="Calibri"/>
                <a:ea typeface="Calibri"/>
                <a:cs typeface="Calibri"/>
                <a:sym typeface="Calibri"/>
              </a:rPr>
              <a:t>Ejemplo</a:t>
            </a:r>
            <a:r>
              <a:rPr lang="es-CL" sz="1800" b="1" i="0" u="none" strike="noStrike" cap="none">
                <a:solidFill>
                  <a:srgbClr val="C73E32"/>
                </a:solidFill>
                <a:latin typeface="Calibri"/>
                <a:ea typeface="Calibri"/>
                <a:cs typeface="Calibri"/>
                <a:sym typeface="Calibri"/>
              </a:rPr>
              <a:t>:</a:t>
            </a: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800" b="0" i="0" u="none" strike="noStrike" cap="none">
              <a:latin typeface="Arial"/>
              <a:ea typeface="Arial"/>
              <a:cs typeface="Arial"/>
              <a:sym typeface="Arial"/>
            </a:endParaRPr>
          </a:p>
          <a:p>
            <a:pPr marL="140400" marR="0" lvl="0" indent="-139680" algn="l" rtl="0">
              <a:lnSpc>
                <a:spcPct val="10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Considere un estanque con 100 litros de agua.</a:t>
            </a:r>
            <a:endParaRPr sz="1800" b="0" i="0" u="none" strike="noStrike" cap="none">
              <a:latin typeface="Arial"/>
              <a:ea typeface="Arial"/>
              <a:cs typeface="Arial"/>
              <a:sym typeface="Arial"/>
            </a:endParaRPr>
          </a:p>
          <a:p>
            <a:pPr marL="140400" marR="0" lvl="0" indent="-139680" algn="l" rtl="0">
              <a:lnSpc>
                <a:spcPct val="10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Cuando este está lleno el sensor marca 20 mA</a:t>
            </a:r>
            <a:endParaRPr sz="1800" b="0" i="0" u="none" strike="noStrike" cap="none">
              <a:latin typeface="Arial"/>
              <a:ea typeface="Arial"/>
              <a:cs typeface="Arial"/>
              <a:sym typeface="Arial"/>
            </a:endParaRPr>
          </a:p>
          <a:p>
            <a:pPr marL="140400" marR="0" lvl="0" indent="-139680" algn="l" rtl="0">
              <a:lnSpc>
                <a:spcPct val="100000"/>
              </a:lnSpc>
              <a:spcBef>
                <a:spcPts val="601"/>
              </a:spcBef>
              <a:spcAft>
                <a:spcPts val="0"/>
              </a:spcAft>
              <a:buClr>
                <a:srgbClr val="000000"/>
              </a:buClr>
              <a:buSzPts val="1800"/>
              <a:buFont typeface="Arial"/>
              <a:buChar char="•"/>
            </a:pPr>
            <a:r>
              <a:rPr lang="es-CL" sz="1800" b="0" i="0" u="none" strike="noStrike" cap="none">
                <a:solidFill>
                  <a:srgbClr val="000000"/>
                </a:solidFill>
                <a:latin typeface="Calibri"/>
                <a:ea typeface="Calibri"/>
                <a:cs typeface="Calibri"/>
                <a:sym typeface="Calibri"/>
              </a:rPr>
              <a:t>Y cuando esta vacío marca 4 mA.</a:t>
            </a: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1" i="0" u="none" strike="noStrike" cap="none">
                <a:solidFill>
                  <a:srgbClr val="000000"/>
                </a:solidFill>
                <a:latin typeface="Calibri"/>
                <a:ea typeface="Calibri"/>
                <a:cs typeface="Calibri"/>
                <a:sym typeface="Calibri"/>
              </a:rPr>
              <a:t>¿Cuántos litros hay cuando el sensor marca 16,8 mA?</a:t>
            </a:r>
            <a:endParaRPr sz="1800" b="0" i="0" u="none" strike="noStrike" cap="none">
              <a:latin typeface="Arial"/>
              <a:ea typeface="Arial"/>
              <a:cs typeface="Arial"/>
              <a:sym typeface="Arial"/>
            </a:endParaRPr>
          </a:p>
        </p:txBody>
      </p:sp>
      <p:pic>
        <p:nvPicPr>
          <p:cNvPr id="535" name="Google Shape;535;p16"/>
          <p:cNvPicPr preferRelativeResize="0"/>
          <p:nvPr/>
        </p:nvPicPr>
        <p:blipFill rotWithShape="1">
          <a:blip r:embed="rId3">
            <a:alphaModFix/>
          </a:blip>
          <a:srcRect l="3125" r="3699"/>
          <a:stretch/>
        </p:blipFill>
        <p:spPr>
          <a:xfrm>
            <a:off x="4152960" y="3604320"/>
            <a:ext cx="4799880" cy="3047400"/>
          </a:xfrm>
          <a:prstGeom prst="rect">
            <a:avLst/>
          </a:prstGeom>
          <a:noFill/>
          <a:ln>
            <a:noFill/>
          </a:ln>
        </p:spPr>
      </p:pic>
      <p:sp>
        <p:nvSpPr>
          <p:cNvPr id="536" name="Google Shape;536;p16"/>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ESCALAMIENTO </a:t>
            </a:r>
            <a:r>
              <a:rPr lang="es-CL" sz="3100" b="0" i="0" u="none" strike="noStrike" cap="none">
                <a:solidFill>
                  <a:srgbClr val="C73E32"/>
                </a:solidFill>
                <a:latin typeface="Calibri"/>
                <a:ea typeface="Calibri"/>
                <a:cs typeface="Calibri"/>
                <a:sym typeface="Calibri"/>
              </a:rPr>
              <a:t>DE DATOS</a:t>
            </a:r>
            <a:endParaRPr sz="3100" b="0" i="0" u="none" strike="noStrike" cap="non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17"/>
          <p:cNvSpPr/>
          <p:nvPr/>
        </p:nvSpPr>
        <p:spPr>
          <a:xfrm>
            <a:off x="507960" y="2959200"/>
            <a:ext cx="6577920" cy="3923640"/>
          </a:xfrm>
          <a:prstGeom prst="roundRect">
            <a:avLst>
              <a:gd name="adj" fmla="val 371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42" name="Google Shape;542;p17"/>
          <p:cNvSpPr/>
          <p:nvPr/>
        </p:nvSpPr>
        <p:spPr>
          <a:xfrm>
            <a:off x="488160" y="2097000"/>
            <a:ext cx="4185000" cy="6390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1" i="0" u="none" strike="noStrike" cap="none">
                <a:solidFill>
                  <a:srgbClr val="000000"/>
                </a:solidFill>
                <a:latin typeface="Calibri"/>
                <a:ea typeface="Calibri"/>
                <a:cs typeface="Calibri"/>
                <a:sym typeface="Calibri"/>
              </a:rPr>
              <a:t>Para obtener el escalamiento del sensor, aplicamos la ecuación de la recta:</a:t>
            </a:r>
            <a:endParaRPr sz="1800" b="0" i="0" u="none" strike="noStrike" cap="none">
              <a:latin typeface="Arial"/>
              <a:ea typeface="Arial"/>
              <a:cs typeface="Arial"/>
              <a:sym typeface="Arial"/>
            </a:endParaRPr>
          </a:p>
        </p:txBody>
      </p:sp>
      <p:grpSp>
        <p:nvGrpSpPr>
          <p:cNvPr id="543" name="Google Shape;543;p17"/>
          <p:cNvGrpSpPr/>
          <p:nvPr/>
        </p:nvGrpSpPr>
        <p:grpSpPr>
          <a:xfrm>
            <a:off x="636840" y="3116520"/>
            <a:ext cx="6304320" cy="3589560"/>
            <a:chOff x="636840" y="3116520"/>
            <a:chExt cx="6304320" cy="3589560"/>
          </a:xfrm>
        </p:grpSpPr>
        <p:sp>
          <p:nvSpPr>
            <p:cNvPr id="544" name="Google Shape;544;p17"/>
            <p:cNvSpPr/>
            <p:nvPr/>
          </p:nvSpPr>
          <p:spPr>
            <a:xfrm>
              <a:off x="5510880" y="3634920"/>
              <a:ext cx="531720" cy="149400"/>
            </a:xfrm>
            <a:prstGeom prst="rect">
              <a:avLst/>
            </a:prstGeom>
            <a:solidFill>
              <a:schemeClr val="lt1"/>
            </a:solidFill>
            <a:ln w="126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5" name="Google Shape;545;p17"/>
            <p:cNvPicPr preferRelativeResize="0"/>
            <p:nvPr/>
          </p:nvPicPr>
          <p:blipFill rotWithShape="1">
            <a:blip r:embed="rId3">
              <a:alphaModFix/>
            </a:blip>
            <a:srcRect/>
            <a:stretch/>
          </p:blipFill>
          <p:spPr>
            <a:xfrm>
              <a:off x="636840" y="3116520"/>
              <a:ext cx="6304320" cy="3589560"/>
            </a:xfrm>
            <a:prstGeom prst="rect">
              <a:avLst/>
            </a:prstGeom>
            <a:noFill/>
            <a:ln>
              <a:noFill/>
            </a:ln>
          </p:spPr>
        </p:pic>
        <p:sp>
          <p:nvSpPr>
            <p:cNvPr id="546" name="Google Shape;546;p17"/>
            <p:cNvSpPr/>
            <p:nvPr/>
          </p:nvSpPr>
          <p:spPr>
            <a:xfrm>
              <a:off x="2221920" y="3860640"/>
              <a:ext cx="1749600" cy="1050120"/>
            </a:xfrm>
            <a:prstGeom prst="rect">
              <a:avLst/>
            </a:prstGeom>
            <a:solidFill>
              <a:schemeClr val="lt1"/>
            </a:solidFill>
            <a:ln w="126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17"/>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ESCALAMIENTO </a:t>
            </a:r>
            <a:r>
              <a:rPr lang="es-CL" sz="3100" b="0" i="0" u="none" strike="noStrike" cap="none">
                <a:solidFill>
                  <a:srgbClr val="C73E32"/>
                </a:solidFill>
                <a:latin typeface="Calibri"/>
                <a:ea typeface="Calibri"/>
                <a:cs typeface="Calibri"/>
                <a:sym typeface="Calibri"/>
              </a:rPr>
              <a:t>DE DATOS</a:t>
            </a:r>
            <a:endParaRPr sz="3100" b="0" i="0" u="none" strike="noStrike" cap="none">
              <a:latin typeface="Arial"/>
              <a:ea typeface="Arial"/>
              <a:cs typeface="Arial"/>
              <a:sym typeface="Arial"/>
            </a:endParaRPr>
          </a:p>
        </p:txBody>
      </p:sp>
      <p:grpSp>
        <p:nvGrpSpPr>
          <p:cNvPr id="3" name="Grupo 2"/>
          <p:cNvGrpSpPr/>
          <p:nvPr/>
        </p:nvGrpSpPr>
        <p:grpSpPr>
          <a:xfrm>
            <a:off x="5510880" y="1362340"/>
            <a:ext cx="3669763" cy="1275640"/>
            <a:chOff x="4962960" y="1214280"/>
            <a:chExt cx="4377685" cy="1521720"/>
          </a:xfrm>
        </p:grpSpPr>
        <p:sp>
          <p:nvSpPr>
            <p:cNvPr id="2" name="Rectángulo redondeado 1"/>
            <p:cNvSpPr/>
            <p:nvPr/>
          </p:nvSpPr>
          <p:spPr>
            <a:xfrm>
              <a:off x="4962960" y="1214280"/>
              <a:ext cx="4377685" cy="1521720"/>
            </a:xfrm>
            <a:prstGeom prst="roundRect">
              <a:avLst/>
            </a:prstGeom>
            <a:solidFill>
              <a:schemeClr val="bg1"/>
            </a:solidFill>
          </p:spPr>
          <p:style>
            <a:lnRef idx="3">
              <a:schemeClr val="lt1"/>
            </a:lnRef>
            <a:fillRef idx="1">
              <a:schemeClr val="dk1"/>
            </a:fillRef>
            <a:effectRef idx="1">
              <a:schemeClr val="dk1"/>
            </a:effectRef>
            <a:fontRef idx="minor">
              <a:schemeClr val="lt1"/>
            </a:fontRef>
          </p:style>
          <p:txBody>
            <a:bodyPr rtlCol="0" anchor="ctr"/>
            <a:lstStyle/>
            <a:p>
              <a:pPr algn="ctr"/>
              <a:endParaRPr lang="es-CL"/>
            </a:p>
          </p:txBody>
        </p:sp>
        <p:sp>
          <p:nvSpPr>
            <p:cNvPr id="11" name="Google Shape;351;p15"/>
            <p:cNvSpPr txBox="1"/>
            <p:nvPr/>
          </p:nvSpPr>
          <p:spPr>
            <a:xfrm>
              <a:off x="5147689" y="1376515"/>
              <a:ext cx="4119247" cy="1186869"/>
            </a:xfrm>
            <a:prstGeom prst="rect">
              <a:avLst/>
            </a:prstGeom>
            <a:blipFill rotWithShape="1">
              <a:blip r:embed="rId4">
                <a:alphaModFix/>
              </a:blip>
              <a:srcRect/>
              <a:stretch>
                <a:fillRect l="-1935" t="-62858" r="-129124" b="-179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CL" sz="18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554" name="Google Shape;554;p18"/>
          <p:cNvPicPr preferRelativeResize="0"/>
          <p:nvPr/>
        </p:nvPicPr>
        <p:blipFill rotWithShape="1">
          <a:blip r:embed="rId3">
            <a:alphaModFix/>
          </a:blip>
          <a:srcRect/>
          <a:stretch/>
        </p:blipFill>
        <p:spPr>
          <a:xfrm flipH="1">
            <a:off x="522000" y="2143440"/>
            <a:ext cx="4699080" cy="4452120"/>
          </a:xfrm>
          <a:prstGeom prst="rect">
            <a:avLst/>
          </a:prstGeom>
          <a:noFill/>
          <a:ln>
            <a:noFill/>
          </a:ln>
        </p:spPr>
      </p:pic>
      <p:sp>
        <p:nvSpPr>
          <p:cNvPr id="555" name="Google Shape;555;p18"/>
          <p:cNvSpPr/>
          <p:nvPr/>
        </p:nvSpPr>
        <p:spPr>
          <a:xfrm flipH="1">
            <a:off x="4469040" y="1533600"/>
            <a:ext cx="4533840" cy="2359440"/>
          </a:xfrm>
          <a:prstGeom prst="roundRect">
            <a:avLst>
              <a:gd name="adj" fmla="val 10157"/>
            </a:avLst>
          </a:prstGeom>
          <a:solidFill>
            <a:schemeClr val="lt1"/>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56" name="Google Shape;556;p18"/>
          <p:cNvSpPr/>
          <p:nvPr/>
        </p:nvSpPr>
        <p:spPr>
          <a:xfrm rot="-6773400" flipH="1">
            <a:off x="4019400" y="2399760"/>
            <a:ext cx="332640" cy="78732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8"/>
          <p:cNvSpPr/>
          <p:nvPr/>
        </p:nvSpPr>
        <p:spPr>
          <a:xfrm>
            <a:off x="4704840" y="1982520"/>
            <a:ext cx="4349520" cy="154008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Antes de realizar la actividad práctica te invitamos a que revises la cápsula animada:</a:t>
            </a:r>
            <a:endParaRPr sz="18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1" i="0" u="none" strike="noStrike" cap="none">
                <a:solidFill>
                  <a:srgbClr val="C73E32"/>
                </a:solidFill>
                <a:latin typeface="Calibri"/>
                <a:ea typeface="Calibri"/>
                <a:cs typeface="Calibri"/>
                <a:sym typeface="Calibri"/>
              </a:rPr>
              <a:t>“Uso de multitester o multímetro”</a:t>
            </a:r>
            <a:endParaRPr sz="1800" b="0" i="0" u="none" strike="noStrike" cap="none">
              <a:latin typeface="Arial"/>
              <a:ea typeface="Arial"/>
              <a:cs typeface="Arial"/>
              <a:sym typeface="Arial"/>
            </a:endParaRPr>
          </a:p>
        </p:txBody>
      </p:sp>
      <p:sp>
        <p:nvSpPr>
          <p:cNvPr id="558" name="Google Shape;558;p18"/>
          <p:cNvSpPr/>
          <p:nvPr/>
        </p:nvSpPr>
        <p:spPr>
          <a:xfrm>
            <a:off x="375840" y="1373760"/>
            <a:ext cx="35265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COMPLEMENTARIO</a:t>
            </a:r>
            <a:endParaRPr sz="2800" b="0" i="0" u="none" strike="noStrike" cap="none">
              <a:latin typeface="Arial"/>
              <a:ea typeface="Arial"/>
              <a:cs typeface="Arial"/>
              <a:sym typeface="Arial"/>
            </a:endParaRPr>
          </a:p>
        </p:txBody>
      </p:sp>
      <p:sp>
        <p:nvSpPr>
          <p:cNvPr id="559" name="Google Shape;559;p18"/>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MATERIAL</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560" name="Google Shape;560;p18"/>
          <p:cNvSpPr/>
          <p:nvPr/>
        </p:nvSpPr>
        <p:spPr>
          <a:xfrm>
            <a:off x="5122800" y="4617360"/>
            <a:ext cx="4857120" cy="387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19"/>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¿CUÁNTO APRENDIMOS?</a:t>
            </a:r>
            <a:endParaRPr sz="2800" b="0" i="0" u="none" strike="noStrike" cap="none">
              <a:latin typeface="Arial"/>
              <a:ea typeface="Arial"/>
              <a:cs typeface="Arial"/>
              <a:sym typeface="Arial"/>
            </a:endParaRPr>
          </a:p>
        </p:txBody>
      </p:sp>
      <p:sp>
        <p:nvSpPr>
          <p:cNvPr id="566" name="Google Shape;566;p19"/>
          <p:cNvSpPr/>
          <p:nvPr/>
        </p:nvSpPr>
        <p:spPr>
          <a:xfrm>
            <a:off x="2035440" y="2912040"/>
            <a:ext cx="6999120" cy="269568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567" name="Google Shape;567;p19"/>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REVISEMOS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568" name="Google Shape;568;p19"/>
          <p:cNvSpPr/>
          <p:nvPr/>
        </p:nvSpPr>
        <p:spPr>
          <a:xfrm>
            <a:off x="4214160" y="1184040"/>
            <a:ext cx="465840" cy="52020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4</a:t>
            </a:r>
            <a:endParaRPr sz="5000" b="0" i="0" u="none" strike="noStrike" cap="none">
              <a:latin typeface="Arial"/>
              <a:ea typeface="Arial"/>
              <a:cs typeface="Arial"/>
              <a:sym typeface="Arial"/>
            </a:endParaRPr>
          </a:p>
        </p:txBody>
      </p:sp>
      <p:pic>
        <p:nvPicPr>
          <p:cNvPr id="569" name="Google Shape;569;p19"/>
          <p:cNvPicPr preferRelativeResize="0"/>
          <p:nvPr/>
        </p:nvPicPr>
        <p:blipFill rotWithShape="1">
          <a:blip r:embed="rId3">
            <a:alphaModFix/>
          </a:blip>
          <a:srcRect/>
          <a:stretch/>
        </p:blipFill>
        <p:spPr>
          <a:xfrm>
            <a:off x="5474520" y="5389200"/>
            <a:ext cx="1651320" cy="883800"/>
          </a:xfrm>
          <a:prstGeom prst="rect">
            <a:avLst/>
          </a:prstGeom>
          <a:noFill/>
          <a:ln>
            <a:noFill/>
          </a:ln>
        </p:spPr>
      </p:pic>
      <p:pic>
        <p:nvPicPr>
          <p:cNvPr id="570" name="Google Shape;570;p19"/>
          <p:cNvPicPr preferRelativeResize="0"/>
          <p:nvPr/>
        </p:nvPicPr>
        <p:blipFill rotWithShape="1">
          <a:blip r:embed="rId4">
            <a:alphaModFix/>
          </a:blip>
          <a:srcRect/>
          <a:stretch/>
        </p:blipFill>
        <p:spPr>
          <a:xfrm>
            <a:off x="-18000" y="2473200"/>
            <a:ext cx="3855960" cy="3653280"/>
          </a:xfrm>
          <a:prstGeom prst="rect">
            <a:avLst/>
          </a:prstGeom>
          <a:noFill/>
          <a:ln>
            <a:noFill/>
          </a:ln>
        </p:spPr>
      </p:pic>
      <p:pic>
        <p:nvPicPr>
          <p:cNvPr id="571" name="Google Shape;571;p19"/>
          <p:cNvPicPr preferRelativeResize="0"/>
          <p:nvPr/>
        </p:nvPicPr>
        <p:blipFill rotWithShape="1">
          <a:blip r:embed="rId5">
            <a:alphaModFix/>
          </a:blip>
          <a:srcRect/>
          <a:stretch/>
        </p:blipFill>
        <p:spPr>
          <a:xfrm>
            <a:off x="7126200" y="5056200"/>
            <a:ext cx="1806120" cy="1347480"/>
          </a:xfrm>
          <a:prstGeom prst="rect">
            <a:avLst/>
          </a:prstGeom>
          <a:noFill/>
          <a:ln>
            <a:noFill/>
          </a:ln>
        </p:spPr>
      </p:pic>
      <p:sp>
        <p:nvSpPr>
          <p:cNvPr id="572" name="Google Shape;572;p19"/>
          <p:cNvSpPr/>
          <p:nvPr/>
        </p:nvSpPr>
        <p:spPr>
          <a:xfrm>
            <a:off x="5989680" y="1176480"/>
            <a:ext cx="5374080" cy="13564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9"/>
          <p:cNvSpPr/>
          <p:nvPr/>
        </p:nvSpPr>
        <p:spPr>
          <a:xfrm>
            <a:off x="3332160" y="3204720"/>
            <a:ext cx="4960080" cy="205128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2800" b="1" i="0" u="none" strike="noStrike" cap="none">
                <a:solidFill>
                  <a:srgbClr val="29754D"/>
                </a:solidFill>
                <a:latin typeface="Calibri"/>
                <a:ea typeface="Calibri"/>
                <a:cs typeface="Calibri"/>
                <a:sym typeface="Calibri"/>
              </a:rPr>
              <a:t>SENSORES Y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2800" b="1" i="0" u="none" strike="noStrike" cap="none">
                <a:solidFill>
                  <a:srgbClr val="29754D"/>
                </a:solidFill>
                <a:latin typeface="Calibri"/>
                <a:ea typeface="Calibri"/>
                <a:cs typeface="Calibri"/>
                <a:sym typeface="Calibri"/>
              </a:rPr>
              <a:t>SEÑALES ANALÓGICAS </a:t>
            </a:r>
            <a:endParaRPr sz="2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2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2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¡Ahora realizaremos una actividad que resume todo lo que hemos visto! </a:t>
            </a:r>
            <a:r>
              <a:rPr lang="es-CL" sz="1800" b="1" i="0" u="none" strike="noStrike" cap="none">
                <a:solidFill>
                  <a:srgbClr val="C73E32"/>
                </a:solidFill>
                <a:latin typeface="Calibri"/>
                <a:ea typeface="Calibri"/>
                <a:cs typeface="Calibri"/>
                <a:sym typeface="Calibri"/>
              </a:rPr>
              <a:t>¡Atentos, atentas!</a:t>
            </a:r>
            <a:endParaRPr sz="1800" b="0" i="0" u="none" strike="noStrike" cap="none">
              <a:latin typeface="Arial"/>
              <a:ea typeface="Arial"/>
              <a:cs typeface="Arial"/>
              <a:sym typeface="Arial"/>
            </a:endParaRPr>
          </a:p>
          <a:p>
            <a:pPr marL="0" marR="0" lvl="0" indent="0" algn="l" rtl="0">
              <a:lnSpc>
                <a:spcPct val="80000"/>
              </a:lnSpc>
              <a:spcBef>
                <a:spcPts val="0"/>
              </a:spcBef>
              <a:spcAft>
                <a:spcPts val="0"/>
              </a:spcAft>
              <a:buNone/>
            </a:pPr>
            <a:endParaRPr sz="1800" b="0" i="0" u="none" strike="noStrike" cap="none">
              <a:latin typeface="Arial"/>
              <a:ea typeface="Arial"/>
              <a:cs typeface="Arial"/>
              <a:sym typeface="Arial"/>
            </a:endParaRPr>
          </a:p>
        </p:txBody>
      </p:sp>
      <p:sp>
        <p:nvSpPr>
          <p:cNvPr id="574" name="Google Shape;574;p19"/>
          <p:cNvSpPr/>
          <p:nvPr/>
        </p:nvSpPr>
        <p:spPr>
          <a:xfrm>
            <a:off x="369360" y="2239920"/>
            <a:ext cx="8913600" cy="486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
          <p:cNvSpPr/>
          <p:nvPr/>
        </p:nvSpPr>
        <p:spPr>
          <a:xfrm>
            <a:off x="365400" y="2144520"/>
            <a:ext cx="1443600" cy="17784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ACTIVIDAD 4</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
        <p:nvSpPr>
          <p:cNvPr id="369" name="Google Shape;369;p2"/>
          <p:cNvSpPr/>
          <p:nvPr/>
        </p:nvSpPr>
        <p:spPr>
          <a:xfrm>
            <a:off x="365400" y="2190240"/>
            <a:ext cx="8913600" cy="104976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3500" b="1" i="0" u="none" strike="noStrike" cap="none">
                <a:solidFill>
                  <a:srgbClr val="29754D"/>
                </a:solidFill>
                <a:latin typeface="Calibri"/>
                <a:ea typeface="Calibri"/>
                <a:cs typeface="Calibri"/>
                <a:sym typeface="Calibri"/>
              </a:rPr>
              <a:t>SENSORES Y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3500" b="1" i="0" u="none" strike="noStrike" cap="none">
                <a:solidFill>
                  <a:srgbClr val="29754D"/>
                </a:solidFill>
                <a:latin typeface="Calibri"/>
                <a:ea typeface="Calibri"/>
                <a:cs typeface="Calibri"/>
                <a:sym typeface="Calibri"/>
              </a:rPr>
              <a:t>SEÑALES ANALÓGICAS </a:t>
            </a:r>
            <a:endParaRPr sz="3500" b="0" i="0" u="none" strike="noStrike" cap="none">
              <a:latin typeface="Arial"/>
              <a:ea typeface="Arial"/>
              <a:cs typeface="Arial"/>
              <a:sym typeface="Arial"/>
            </a:endParaRPr>
          </a:p>
        </p:txBody>
      </p:sp>
      <p:pic>
        <p:nvPicPr>
          <p:cNvPr id="370" name="Google Shape;370;p2" descr="(PORTADILLA)ElectronicaM7BA4 Sensores y Señales Analogicas.png"/>
          <p:cNvPicPr preferRelativeResize="0"/>
          <p:nvPr/>
        </p:nvPicPr>
        <p:blipFill rotWithShape="1">
          <a:blip r:embed="rId3">
            <a:alphaModFix/>
          </a:blip>
          <a:srcRect l="-283" r="-21" b="2717"/>
          <a:stretch/>
        </p:blipFill>
        <p:spPr>
          <a:xfrm>
            <a:off x="254160" y="2451240"/>
            <a:ext cx="9308520" cy="4888800"/>
          </a:xfrm>
          <a:prstGeom prst="rect">
            <a:avLst/>
          </a:prstGeom>
          <a:noFill/>
          <a:ln>
            <a:noFill/>
          </a:ln>
        </p:spPr>
      </p:pic>
      <p:sp>
        <p:nvSpPr>
          <p:cNvPr id="371" name="Google Shape;371;p2"/>
          <p:cNvSpPr/>
          <p:nvPr/>
        </p:nvSpPr>
        <p:spPr>
          <a:xfrm>
            <a:off x="1139040" y="834840"/>
            <a:ext cx="7001280" cy="31896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MÓDULO 7 </a:t>
            </a:r>
            <a:r>
              <a:rPr lang="es-CL" sz="1200" b="0" i="0" u="none" strike="noStrike" cap="none">
                <a:solidFill>
                  <a:srgbClr val="29754D"/>
                </a:solidFill>
                <a:latin typeface="Calibri"/>
                <a:ea typeface="Calibri"/>
                <a:cs typeface="Calibri"/>
                <a:sym typeface="Calibri"/>
              </a:rPr>
              <a:t>| OPERACIÓN Y PROGRAMACIÓN DE EQUIPOS DE CONTROL ELÉCTRICO INDUSTRIAL</a:t>
            </a:r>
            <a:endParaRPr sz="1200" b="0" i="0" u="none" strike="noStrike" cap="none">
              <a:latin typeface="Arial"/>
              <a:ea typeface="Arial"/>
              <a:cs typeface="Arial"/>
              <a:sym typeface="Arial"/>
            </a:endParaRPr>
          </a:p>
        </p:txBody>
      </p:sp>
      <p:pic>
        <p:nvPicPr>
          <p:cNvPr id="372" name="Google Shape;372;p2"/>
          <p:cNvPicPr preferRelativeResize="0"/>
          <p:nvPr/>
        </p:nvPicPr>
        <p:blipFill rotWithShape="1">
          <a:blip r:embed="rId4">
            <a:alphaModFix/>
          </a:blip>
          <a:srcRect/>
          <a:stretch/>
        </p:blipFill>
        <p:spPr>
          <a:xfrm>
            <a:off x="361800" y="360720"/>
            <a:ext cx="4476240" cy="757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grpSp>
        <p:nvGrpSpPr>
          <p:cNvPr id="579" name="Google Shape;579;p20"/>
          <p:cNvGrpSpPr/>
          <p:nvPr/>
        </p:nvGrpSpPr>
        <p:grpSpPr>
          <a:xfrm>
            <a:off x="25380" y="2705736"/>
            <a:ext cx="5833620" cy="1155289"/>
            <a:chOff x="25380" y="2705736"/>
            <a:chExt cx="5833620" cy="1155289"/>
          </a:xfrm>
        </p:grpSpPr>
        <p:sp>
          <p:nvSpPr>
            <p:cNvPr id="580" name="Google Shape;580;p20"/>
            <p:cNvSpPr/>
            <p:nvPr/>
          </p:nvSpPr>
          <p:spPr>
            <a:xfrm>
              <a:off x="1267560" y="3098160"/>
              <a:ext cx="459144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Manipular</a:t>
              </a:r>
              <a:r>
                <a:rPr lang="es-CL" sz="1600" b="1" i="0" u="none" strike="noStrike" cap="none">
                  <a:solidFill>
                    <a:srgbClr val="29754D"/>
                  </a:solidFill>
                  <a:latin typeface="Calibri"/>
                  <a:ea typeface="Calibri"/>
                  <a:cs typeface="Calibri"/>
                  <a:sym typeface="Calibri"/>
                </a:rPr>
                <a:t> cuidadosamente </a:t>
              </a:r>
              <a:r>
                <a:rPr lang="es-CL" sz="1600" b="0" i="0" u="none" strike="noStrike" cap="none">
                  <a:solidFill>
                    <a:srgbClr val="000000"/>
                  </a:solidFill>
                  <a:latin typeface="Calibri"/>
                  <a:ea typeface="Calibri"/>
                  <a:cs typeface="Calibri"/>
                  <a:sym typeface="Calibri"/>
                </a:rPr>
                <a:t>herramientas.</a:t>
              </a:r>
              <a:endParaRPr sz="1600" b="0" i="0" u="none" strike="noStrike" cap="none">
                <a:latin typeface="Arial"/>
                <a:ea typeface="Arial"/>
                <a:cs typeface="Arial"/>
                <a:sym typeface="Arial"/>
              </a:endParaRPr>
            </a:p>
          </p:txBody>
        </p:sp>
        <p:grpSp>
          <p:nvGrpSpPr>
            <p:cNvPr id="581" name="Google Shape;581;p20"/>
            <p:cNvGrpSpPr/>
            <p:nvPr/>
          </p:nvGrpSpPr>
          <p:grpSpPr>
            <a:xfrm>
              <a:off x="25380" y="2705736"/>
              <a:ext cx="1190977" cy="1155289"/>
              <a:chOff x="25380" y="2705736"/>
              <a:chExt cx="1190977" cy="1155289"/>
            </a:xfrm>
          </p:grpSpPr>
          <p:sp>
            <p:nvSpPr>
              <p:cNvPr id="582" name="Google Shape;582;p20"/>
              <p:cNvSpPr/>
              <p:nvPr/>
            </p:nvSpPr>
            <p:spPr>
              <a:xfrm rot="5400000">
                <a:off x="201600" y="269208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3" name="Google Shape;583;p20"/>
              <p:cNvPicPr preferRelativeResize="0"/>
              <p:nvPr/>
            </p:nvPicPr>
            <p:blipFill rotWithShape="1">
              <a:blip r:embed="rId3">
                <a:alphaModFix/>
              </a:blip>
              <a:srcRect/>
              <a:stretch/>
            </p:blipFill>
            <p:spPr>
              <a:xfrm rot="-2193600">
                <a:off x="169920" y="2900880"/>
                <a:ext cx="907920" cy="765000"/>
              </a:xfrm>
              <a:prstGeom prst="rect">
                <a:avLst/>
              </a:prstGeom>
              <a:noFill/>
              <a:ln>
                <a:noFill/>
              </a:ln>
            </p:spPr>
          </p:pic>
        </p:grpSp>
      </p:grpSp>
      <p:grpSp>
        <p:nvGrpSpPr>
          <p:cNvPr id="584" name="Google Shape;584;p20"/>
          <p:cNvGrpSpPr/>
          <p:nvPr/>
        </p:nvGrpSpPr>
        <p:grpSpPr>
          <a:xfrm>
            <a:off x="25380" y="5827140"/>
            <a:ext cx="5832180" cy="782280"/>
            <a:chOff x="25380" y="5827140"/>
            <a:chExt cx="5832180" cy="782280"/>
          </a:xfrm>
        </p:grpSpPr>
        <p:grpSp>
          <p:nvGrpSpPr>
            <p:cNvPr id="585" name="Google Shape;585;p20"/>
            <p:cNvGrpSpPr/>
            <p:nvPr/>
          </p:nvGrpSpPr>
          <p:grpSpPr>
            <a:xfrm>
              <a:off x="25380" y="5827140"/>
              <a:ext cx="1134720" cy="782280"/>
              <a:chOff x="25380" y="5827140"/>
              <a:chExt cx="1134720" cy="782280"/>
            </a:xfrm>
          </p:grpSpPr>
          <p:sp>
            <p:nvSpPr>
              <p:cNvPr id="586" name="Google Shape;586;p20"/>
              <p:cNvSpPr/>
              <p:nvPr/>
            </p:nvSpPr>
            <p:spPr>
              <a:xfrm rot="5400000">
                <a:off x="201600" y="565092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7" name="Google Shape;587;p20"/>
              <p:cNvPicPr preferRelativeResize="0"/>
              <p:nvPr/>
            </p:nvPicPr>
            <p:blipFill rotWithShape="1">
              <a:blip r:embed="rId4">
                <a:alphaModFix/>
              </a:blip>
              <a:srcRect/>
              <a:stretch/>
            </p:blipFill>
            <p:spPr>
              <a:xfrm>
                <a:off x="348480" y="5954760"/>
                <a:ext cx="665280" cy="560520"/>
              </a:xfrm>
              <a:prstGeom prst="rect">
                <a:avLst/>
              </a:prstGeom>
              <a:noFill/>
              <a:ln>
                <a:noFill/>
              </a:ln>
            </p:spPr>
          </p:pic>
        </p:grpSp>
        <p:sp>
          <p:nvSpPr>
            <p:cNvPr id="588" name="Google Shape;588;p20"/>
            <p:cNvSpPr/>
            <p:nvPr/>
          </p:nvSpPr>
          <p:spPr>
            <a:xfrm>
              <a:off x="1297080" y="5926680"/>
              <a:ext cx="4560480" cy="577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Toda actividad debe desarrollarse </a:t>
              </a:r>
              <a:r>
                <a:rPr lang="es-CL" sz="1600" b="1" i="0" u="none" strike="noStrike" cap="none">
                  <a:solidFill>
                    <a:srgbClr val="29754D"/>
                  </a:solidFill>
                  <a:latin typeface="Calibri"/>
                  <a:ea typeface="Calibri"/>
                  <a:cs typeface="Calibri"/>
                  <a:sym typeface="Calibri"/>
                </a:rPr>
                <a:t>bajo supervisión </a:t>
              </a:r>
              <a:r>
                <a:rPr lang="es-CL" sz="1600" b="0" i="0" u="none" strike="noStrike" cap="none">
                  <a:solidFill>
                    <a:srgbClr val="000000"/>
                  </a:solidFill>
                  <a:latin typeface="Calibri"/>
                  <a:ea typeface="Calibri"/>
                  <a:cs typeface="Calibri"/>
                  <a:sym typeface="Calibri"/>
                </a:rPr>
                <a:t>de la persona a cargo del taller o laboratorio.</a:t>
              </a:r>
              <a:endParaRPr sz="1600" b="0" i="0" u="none" strike="noStrike" cap="none">
                <a:latin typeface="Arial"/>
                <a:ea typeface="Arial"/>
                <a:cs typeface="Arial"/>
                <a:sym typeface="Arial"/>
              </a:endParaRPr>
            </a:p>
          </p:txBody>
        </p:sp>
      </p:grpSp>
      <p:grpSp>
        <p:nvGrpSpPr>
          <p:cNvPr id="589" name="Google Shape;589;p20"/>
          <p:cNvGrpSpPr/>
          <p:nvPr/>
        </p:nvGrpSpPr>
        <p:grpSpPr>
          <a:xfrm>
            <a:off x="-4140" y="1887660"/>
            <a:ext cx="9305280" cy="782280"/>
            <a:chOff x="-4140" y="1887660"/>
            <a:chExt cx="9305280" cy="782280"/>
          </a:xfrm>
        </p:grpSpPr>
        <p:sp>
          <p:nvSpPr>
            <p:cNvPr id="590" name="Google Shape;590;p20"/>
            <p:cNvSpPr/>
            <p:nvPr/>
          </p:nvSpPr>
          <p:spPr>
            <a:xfrm rot="5400000">
              <a:off x="4257360" y="-2373840"/>
              <a:ext cx="782280" cy="93052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0"/>
            <p:cNvSpPr/>
            <p:nvPr/>
          </p:nvSpPr>
          <p:spPr>
            <a:xfrm>
              <a:off x="4015080" y="2109240"/>
              <a:ext cx="297468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Utilizar EPPs</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para el autocuidado.</a:t>
              </a:r>
              <a:endParaRPr sz="1600" b="0" i="0" u="none" strike="noStrike" cap="none">
                <a:latin typeface="Arial"/>
                <a:ea typeface="Arial"/>
                <a:cs typeface="Arial"/>
                <a:sym typeface="Arial"/>
              </a:endParaRPr>
            </a:p>
          </p:txBody>
        </p:sp>
        <p:pic>
          <p:nvPicPr>
            <p:cNvPr id="592" name="Google Shape;592;p20"/>
            <p:cNvPicPr preferRelativeResize="0"/>
            <p:nvPr/>
          </p:nvPicPr>
          <p:blipFill rotWithShape="1">
            <a:blip r:embed="rId5">
              <a:alphaModFix/>
            </a:blip>
            <a:srcRect/>
            <a:stretch/>
          </p:blipFill>
          <p:spPr>
            <a:xfrm>
              <a:off x="344160" y="2008800"/>
              <a:ext cx="640080" cy="539280"/>
            </a:xfrm>
            <a:prstGeom prst="rect">
              <a:avLst/>
            </a:prstGeom>
            <a:noFill/>
            <a:ln>
              <a:noFill/>
            </a:ln>
          </p:spPr>
        </p:pic>
        <p:pic>
          <p:nvPicPr>
            <p:cNvPr id="593" name="Google Shape;593;p20"/>
            <p:cNvPicPr preferRelativeResize="0"/>
            <p:nvPr/>
          </p:nvPicPr>
          <p:blipFill rotWithShape="1">
            <a:blip r:embed="rId6">
              <a:alphaModFix/>
            </a:blip>
            <a:srcRect/>
            <a:stretch/>
          </p:blipFill>
          <p:spPr>
            <a:xfrm>
              <a:off x="1287720" y="2008800"/>
              <a:ext cx="639360" cy="538560"/>
            </a:xfrm>
            <a:prstGeom prst="rect">
              <a:avLst/>
            </a:prstGeom>
            <a:noFill/>
            <a:ln>
              <a:noFill/>
            </a:ln>
          </p:spPr>
        </p:pic>
        <p:pic>
          <p:nvPicPr>
            <p:cNvPr id="594" name="Google Shape;594;p20"/>
            <p:cNvPicPr preferRelativeResize="0"/>
            <p:nvPr/>
          </p:nvPicPr>
          <p:blipFill rotWithShape="1">
            <a:blip r:embed="rId7">
              <a:alphaModFix/>
            </a:blip>
            <a:srcRect/>
            <a:stretch/>
          </p:blipFill>
          <p:spPr>
            <a:xfrm>
              <a:off x="2230560" y="2024640"/>
              <a:ext cx="601560" cy="506880"/>
            </a:xfrm>
            <a:prstGeom prst="rect">
              <a:avLst/>
            </a:prstGeom>
            <a:noFill/>
            <a:ln>
              <a:noFill/>
            </a:ln>
          </p:spPr>
        </p:pic>
        <p:pic>
          <p:nvPicPr>
            <p:cNvPr id="595" name="Google Shape;595;p20"/>
            <p:cNvPicPr preferRelativeResize="0"/>
            <p:nvPr/>
          </p:nvPicPr>
          <p:blipFill rotWithShape="1">
            <a:blip r:embed="rId8">
              <a:alphaModFix/>
            </a:blip>
            <a:srcRect/>
            <a:stretch/>
          </p:blipFill>
          <p:spPr>
            <a:xfrm>
              <a:off x="3135960" y="2021400"/>
              <a:ext cx="609480" cy="513360"/>
            </a:xfrm>
            <a:prstGeom prst="rect">
              <a:avLst/>
            </a:prstGeom>
            <a:noFill/>
            <a:ln>
              <a:noFill/>
            </a:ln>
          </p:spPr>
        </p:pic>
      </p:grpSp>
      <p:grpSp>
        <p:nvGrpSpPr>
          <p:cNvPr id="596" name="Google Shape;596;p20"/>
          <p:cNvGrpSpPr/>
          <p:nvPr/>
        </p:nvGrpSpPr>
        <p:grpSpPr>
          <a:xfrm>
            <a:off x="25380" y="4845780"/>
            <a:ext cx="5763060" cy="782280"/>
            <a:chOff x="25380" y="4845780"/>
            <a:chExt cx="5763060" cy="782280"/>
          </a:xfrm>
        </p:grpSpPr>
        <p:sp>
          <p:nvSpPr>
            <p:cNvPr id="597" name="Google Shape;597;p20"/>
            <p:cNvSpPr/>
            <p:nvPr/>
          </p:nvSpPr>
          <p:spPr>
            <a:xfrm>
              <a:off x="1297080" y="5068440"/>
              <a:ext cx="4491360" cy="333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ordenado </a:t>
              </a:r>
              <a:r>
                <a:rPr lang="es-CL" sz="1600" b="0" i="0" u="none" strike="noStrike" cap="none">
                  <a:solidFill>
                    <a:srgbClr val="000000"/>
                  </a:solidFill>
                  <a:latin typeface="Calibri"/>
                  <a:ea typeface="Calibri"/>
                  <a:cs typeface="Calibri"/>
                  <a:sym typeface="Calibri"/>
                </a:rPr>
                <a:t>con el área de trabajo.</a:t>
              </a:r>
              <a:endParaRPr sz="1600" b="0" i="0" u="none" strike="noStrike" cap="none">
                <a:latin typeface="Arial"/>
                <a:ea typeface="Arial"/>
                <a:cs typeface="Arial"/>
                <a:sym typeface="Arial"/>
              </a:endParaRPr>
            </a:p>
          </p:txBody>
        </p:sp>
        <p:grpSp>
          <p:nvGrpSpPr>
            <p:cNvPr id="598" name="Google Shape;598;p20"/>
            <p:cNvGrpSpPr/>
            <p:nvPr/>
          </p:nvGrpSpPr>
          <p:grpSpPr>
            <a:xfrm>
              <a:off x="25380" y="4845780"/>
              <a:ext cx="1134720" cy="782280"/>
              <a:chOff x="25380" y="4845780"/>
              <a:chExt cx="1134720" cy="782280"/>
            </a:xfrm>
          </p:grpSpPr>
          <p:sp>
            <p:nvSpPr>
              <p:cNvPr id="599" name="Google Shape;599;p20"/>
              <p:cNvSpPr/>
              <p:nvPr/>
            </p:nvSpPr>
            <p:spPr>
              <a:xfrm rot="5400000">
                <a:off x="201600" y="466956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0" name="Google Shape;600;p20"/>
              <p:cNvPicPr preferRelativeResize="0"/>
              <p:nvPr/>
            </p:nvPicPr>
            <p:blipFill rotWithShape="1">
              <a:blip r:embed="rId9">
                <a:alphaModFix/>
              </a:blip>
              <a:srcRect/>
              <a:stretch/>
            </p:blipFill>
            <p:spPr>
              <a:xfrm>
                <a:off x="326880" y="4956480"/>
                <a:ext cx="682560" cy="575280"/>
              </a:xfrm>
              <a:prstGeom prst="rect">
                <a:avLst/>
              </a:prstGeom>
              <a:noFill/>
              <a:ln>
                <a:noFill/>
              </a:ln>
            </p:spPr>
          </p:pic>
        </p:grpSp>
      </p:grpSp>
      <p:grpSp>
        <p:nvGrpSpPr>
          <p:cNvPr id="601" name="Google Shape;601;p20"/>
          <p:cNvGrpSpPr/>
          <p:nvPr/>
        </p:nvGrpSpPr>
        <p:grpSpPr>
          <a:xfrm>
            <a:off x="25380" y="3864420"/>
            <a:ext cx="6502500" cy="782280"/>
            <a:chOff x="25380" y="3864420"/>
            <a:chExt cx="6502500" cy="782280"/>
          </a:xfrm>
        </p:grpSpPr>
        <p:sp>
          <p:nvSpPr>
            <p:cNvPr id="602" name="Google Shape;602;p20"/>
            <p:cNvSpPr/>
            <p:nvPr/>
          </p:nvSpPr>
          <p:spPr>
            <a:xfrm>
              <a:off x="1289880" y="3963960"/>
              <a:ext cx="5238000" cy="577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cuidadoso y respetuoso </a:t>
              </a:r>
              <a:r>
                <a:rPr lang="es-CL" sz="1600" b="0" i="0" u="none" strike="noStrike" cap="none">
                  <a:solidFill>
                    <a:srgbClr val="000000"/>
                  </a:solidFill>
                  <a:latin typeface="Calibri"/>
                  <a:ea typeface="Calibri"/>
                  <a:cs typeface="Calibri"/>
                  <a:sym typeface="Calibri"/>
                </a:rPr>
                <a:t>con los integrantes del equipo de trabajo, asegurando la </a:t>
              </a:r>
              <a:r>
                <a:rPr lang="es-CL" sz="1600" b="1" i="0" u="none" strike="noStrike" cap="none">
                  <a:solidFill>
                    <a:srgbClr val="29754D"/>
                  </a:solidFill>
                  <a:latin typeface="Calibri"/>
                  <a:ea typeface="Calibri"/>
                  <a:cs typeface="Calibri"/>
                  <a:sym typeface="Calibri"/>
                </a:rPr>
                <a:t>integridad física </a:t>
              </a:r>
              <a:r>
                <a:rPr lang="es-CL" sz="1600" b="0" i="0" u="none" strike="noStrike" cap="none">
                  <a:solidFill>
                    <a:srgbClr val="000000"/>
                  </a:solidFill>
                  <a:latin typeface="Calibri"/>
                  <a:ea typeface="Calibri"/>
                  <a:cs typeface="Calibri"/>
                  <a:sym typeface="Calibri"/>
                </a:rPr>
                <a:t>de todos.</a:t>
              </a:r>
              <a:endParaRPr sz="1600" b="0" i="0" u="none" strike="noStrike" cap="none">
                <a:latin typeface="Arial"/>
                <a:ea typeface="Arial"/>
                <a:cs typeface="Arial"/>
                <a:sym typeface="Arial"/>
              </a:endParaRPr>
            </a:p>
          </p:txBody>
        </p:sp>
        <p:grpSp>
          <p:nvGrpSpPr>
            <p:cNvPr id="603" name="Google Shape;603;p20"/>
            <p:cNvGrpSpPr/>
            <p:nvPr/>
          </p:nvGrpSpPr>
          <p:grpSpPr>
            <a:xfrm>
              <a:off x="25380" y="3864420"/>
              <a:ext cx="1134720" cy="782280"/>
              <a:chOff x="25380" y="3864420"/>
              <a:chExt cx="1134720" cy="782280"/>
            </a:xfrm>
          </p:grpSpPr>
          <p:sp>
            <p:nvSpPr>
              <p:cNvPr id="604" name="Google Shape;604;p20"/>
              <p:cNvSpPr/>
              <p:nvPr/>
            </p:nvSpPr>
            <p:spPr>
              <a:xfrm rot="5400000">
                <a:off x="201600" y="3688200"/>
                <a:ext cx="782280" cy="113472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5" name="Google Shape;605;p20"/>
              <p:cNvPicPr preferRelativeResize="0"/>
              <p:nvPr/>
            </p:nvPicPr>
            <p:blipFill rotWithShape="1">
              <a:blip r:embed="rId10">
                <a:alphaModFix/>
              </a:blip>
              <a:srcRect/>
              <a:stretch/>
            </p:blipFill>
            <p:spPr>
              <a:xfrm>
                <a:off x="277200" y="3942360"/>
                <a:ext cx="740160" cy="623520"/>
              </a:xfrm>
              <a:prstGeom prst="rect">
                <a:avLst/>
              </a:prstGeom>
              <a:noFill/>
              <a:ln>
                <a:noFill/>
              </a:ln>
            </p:spPr>
          </p:pic>
        </p:grpSp>
      </p:grpSp>
      <p:pic>
        <p:nvPicPr>
          <p:cNvPr id="606" name="Google Shape;606;p20"/>
          <p:cNvPicPr preferRelativeResize="0"/>
          <p:nvPr/>
        </p:nvPicPr>
        <p:blipFill rotWithShape="1">
          <a:blip r:embed="rId11">
            <a:alphaModFix/>
          </a:blip>
          <a:srcRect/>
          <a:stretch/>
        </p:blipFill>
        <p:spPr>
          <a:xfrm>
            <a:off x="5836320" y="3780360"/>
            <a:ext cx="3759480" cy="3778560"/>
          </a:xfrm>
          <a:prstGeom prst="rect">
            <a:avLst/>
          </a:prstGeom>
          <a:noFill/>
          <a:ln>
            <a:noFill/>
          </a:ln>
        </p:spPr>
      </p:pic>
      <p:sp>
        <p:nvSpPr>
          <p:cNvPr id="607" name="Google Shape;607;p20"/>
          <p:cNvSpPr/>
          <p:nvPr/>
        </p:nvSpPr>
        <p:spPr>
          <a:xfrm>
            <a:off x="375840" y="1373760"/>
            <a:ext cx="469008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C73E32"/>
                </a:solidFill>
                <a:latin typeface="Calibri"/>
                <a:ea typeface="Calibri"/>
                <a:cs typeface="Calibri"/>
                <a:sym typeface="Calibri"/>
              </a:rPr>
              <a:t>¡ATENCIÓN!</a:t>
            </a:r>
            <a:endParaRPr sz="2800" b="0" i="0" u="none" strike="noStrike" cap="none">
              <a:latin typeface="Arial"/>
              <a:ea typeface="Arial"/>
              <a:cs typeface="Arial"/>
              <a:sym typeface="Arial"/>
            </a:endParaRPr>
          </a:p>
        </p:txBody>
      </p:sp>
      <p:sp>
        <p:nvSpPr>
          <p:cNvPr id="608" name="Google Shape;608;p20"/>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COMENZAR LA 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21"/>
          <p:cNvSpPr/>
          <p:nvPr/>
        </p:nvSpPr>
        <p:spPr>
          <a:xfrm>
            <a:off x="383400" y="2370240"/>
            <a:ext cx="8838360" cy="3237480"/>
          </a:xfrm>
          <a:prstGeom prst="roundRect">
            <a:avLst>
              <a:gd name="adj" fmla="val 14314"/>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614" name="Google Shape;614;p21"/>
          <p:cNvSpPr/>
          <p:nvPr/>
        </p:nvSpPr>
        <p:spPr>
          <a:xfrm>
            <a:off x="5279760" y="7354440"/>
            <a:ext cx="2722680" cy="20448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1"/>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TICKET DE SALIDA</a:t>
            </a:r>
            <a:endParaRPr sz="2800" b="0" i="0" u="none" strike="noStrike" cap="none">
              <a:latin typeface="Arial"/>
              <a:ea typeface="Arial"/>
              <a:cs typeface="Arial"/>
              <a:sym typeface="Arial"/>
            </a:endParaRPr>
          </a:p>
        </p:txBody>
      </p:sp>
      <p:sp>
        <p:nvSpPr>
          <p:cNvPr id="616" name="Google Shape;616;p21"/>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TERMINAR: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617" name="Google Shape;617;p21"/>
          <p:cNvSpPr/>
          <p:nvPr/>
        </p:nvSpPr>
        <p:spPr>
          <a:xfrm>
            <a:off x="958680" y="4106520"/>
            <a:ext cx="5106960" cy="773640"/>
          </a:xfrm>
          <a:prstGeom prst="rect">
            <a:avLst/>
          </a:prstGeom>
          <a:noFill/>
          <a:ln>
            <a:noFill/>
          </a:ln>
        </p:spPr>
        <p:txBody>
          <a:bodyPr spcFirstLastPara="1" wrap="square" lIns="90000" tIns="91425" rIns="90000" bIns="91425" anchor="ctr" anchorCtr="0">
            <a:noAutofit/>
          </a:bodyPr>
          <a:lstStyle/>
          <a:p>
            <a:pPr marL="0" marR="0" lvl="0" indent="0" algn="l" rtl="0">
              <a:lnSpc>
                <a:spcPct val="115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¡No olvides contestar y entregar el Ticket de Salida!</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2100" b="1" i="0" u="none" strike="noStrike" cap="none">
                <a:solidFill>
                  <a:srgbClr val="29754D"/>
                </a:solidFill>
                <a:latin typeface="Calibri"/>
                <a:ea typeface="Calibri"/>
                <a:cs typeface="Calibri"/>
                <a:sym typeface="Calibri"/>
              </a:rPr>
              <a:t>¡Hasta la próxima! </a:t>
            </a:r>
            <a:endParaRPr sz="21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endParaRPr sz="2100" b="0" i="0" u="none" strike="noStrike" cap="none">
              <a:latin typeface="Arial"/>
              <a:ea typeface="Arial"/>
              <a:cs typeface="Arial"/>
              <a:sym typeface="Arial"/>
            </a:endParaRPr>
          </a:p>
        </p:txBody>
      </p:sp>
      <p:pic>
        <p:nvPicPr>
          <p:cNvPr id="618" name="Google Shape;618;p21"/>
          <p:cNvPicPr preferRelativeResize="0"/>
          <p:nvPr/>
        </p:nvPicPr>
        <p:blipFill rotWithShape="1">
          <a:blip r:embed="rId3">
            <a:alphaModFix/>
          </a:blip>
          <a:srcRect/>
          <a:stretch/>
        </p:blipFill>
        <p:spPr>
          <a:xfrm>
            <a:off x="3210840" y="4475520"/>
            <a:ext cx="673560" cy="604080"/>
          </a:xfrm>
          <a:prstGeom prst="rect">
            <a:avLst/>
          </a:prstGeom>
          <a:noFill/>
          <a:ln>
            <a:noFill/>
          </a:ln>
        </p:spPr>
      </p:pic>
      <p:pic>
        <p:nvPicPr>
          <p:cNvPr id="619" name="Google Shape;619;p21"/>
          <p:cNvPicPr preferRelativeResize="0"/>
          <p:nvPr/>
        </p:nvPicPr>
        <p:blipFill rotWithShape="1">
          <a:blip r:embed="rId4">
            <a:alphaModFix/>
          </a:blip>
          <a:srcRect/>
          <a:stretch/>
        </p:blipFill>
        <p:spPr>
          <a:xfrm>
            <a:off x="6137280" y="3028320"/>
            <a:ext cx="2662560" cy="4168080"/>
          </a:xfrm>
          <a:prstGeom prst="rect">
            <a:avLst/>
          </a:prstGeom>
          <a:noFill/>
          <a:ln>
            <a:noFill/>
          </a:ln>
        </p:spPr>
      </p:pic>
      <p:sp>
        <p:nvSpPr>
          <p:cNvPr id="620" name="Google Shape;620;p21"/>
          <p:cNvSpPr/>
          <p:nvPr/>
        </p:nvSpPr>
        <p:spPr>
          <a:xfrm>
            <a:off x="4592520" y="795240"/>
            <a:ext cx="5374080" cy="13564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958680" y="2836440"/>
            <a:ext cx="5339880" cy="77256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2800" b="0" i="0" u="none" strike="noStrike" cap="none">
                <a:solidFill>
                  <a:srgbClr val="C73E32"/>
                </a:solidFill>
                <a:latin typeface="Calibri"/>
                <a:ea typeface="Calibri"/>
                <a:cs typeface="Calibri"/>
                <a:sym typeface="Calibri"/>
              </a:rPr>
              <a:t>SENSORES Y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2800" b="0" i="0" u="none" strike="noStrike" cap="none">
                <a:solidFill>
                  <a:srgbClr val="C73E32"/>
                </a:solidFill>
                <a:latin typeface="Calibri"/>
                <a:ea typeface="Calibri"/>
                <a:cs typeface="Calibri"/>
                <a:sym typeface="Calibri"/>
              </a:rPr>
              <a:t>SEÑALES ANALÓGICAS </a:t>
            </a:r>
            <a:endParaRPr sz="2800" b="0" i="0" u="none" strike="noStrike" cap="non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
          <p:cNvSpPr/>
          <p:nvPr/>
        </p:nvSpPr>
        <p:spPr>
          <a:xfrm>
            <a:off x="4766400" y="2346480"/>
            <a:ext cx="2979720" cy="381636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78" name="Google Shape;378;p3"/>
          <p:cNvSpPr/>
          <p:nvPr/>
        </p:nvSpPr>
        <p:spPr>
          <a:xfrm>
            <a:off x="1649520" y="2346480"/>
            <a:ext cx="2979720" cy="381636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379" name="Google Shape;379;p3"/>
          <p:cNvPicPr preferRelativeResize="0"/>
          <p:nvPr/>
        </p:nvPicPr>
        <p:blipFill rotWithShape="1">
          <a:blip r:embed="rId3">
            <a:alphaModFix/>
          </a:blip>
          <a:srcRect/>
          <a:stretch/>
        </p:blipFill>
        <p:spPr>
          <a:xfrm>
            <a:off x="2757240" y="1981080"/>
            <a:ext cx="764280" cy="728640"/>
          </a:xfrm>
          <a:prstGeom prst="rect">
            <a:avLst/>
          </a:prstGeom>
          <a:noFill/>
          <a:ln>
            <a:noFill/>
          </a:ln>
        </p:spPr>
      </p:pic>
      <p:pic>
        <p:nvPicPr>
          <p:cNvPr id="380" name="Google Shape;380;p3"/>
          <p:cNvPicPr preferRelativeResize="0"/>
          <p:nvPr/>
        </p:nvPicPr>
        <p:blipFill rotWithShape="1">
          <a:blip r:embed="rId4">
            <a:alphaModFix/>
          </a:blip>
          <a:srcRect/>
          <a:stretch/>
        </p:blipFill>
        <p:spPr>
          <a:xfrm>
            <a:off x="5655960" y="2258280"/>
            <a:ext cx="3222360" cy="3034440"/>
          </a:xfrm>
          <a:prstGeom prst="rect">
            <a:avLst/>
          </a:prstGeom>
          <a:noFill/>
          <a:ln>
            <a:noFill/>
          </a:ln>
        </p:spPr>
      </p:pic>
      <p:sp>
        <p:nvSpPr>
          <p:cNvPr id="381" name="Google Shape;381;p3"/>
          <p:cNvSpPr/>
          <p:nvPr/>
        </p:nvSpPr>
        <p:spPr>
          <a:xfrm>
            <a:off x="4924440" y="3520080"/>
            <a:ext cx="2682360" cy="220680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Conecta y programa equipos de control eléctrico, utilizados para el arranque y protección de procesos y maquinarias según requerimientos del proyecto.</a:t>
            </a:r>
            <a:endParaRPr sz="1600" b="0" i="0" u="none" strike="noStrike" cap="none">
              <a:latin typeface="Arial"/>
              <a:ea typeface="Arial"/>
              <a:cs typeface="Arial"/>
              <a:sym typeface="Arial"/>
            </a:endParaRPr>
          </a:p>
        </p:txBody>
      </p:sp>
      <p:sp>
        <p:nvSpPr>
          <p:cNvPr id="382" name="Google Shape;382;p3"/>
          <p:cNvSpPr/>
          <p:nvPr/>
        </p:nvSpPr>
        <p:spPr>
          <a:xfrm>
            <a:off x="5057640" y="2934360"/>
            <a:ext cx="2396160" cy="408960"/>
          </a:xfrm>
          <a:prstGeom prst="rect">
            <a:avLst/>
          </a:prstGeom>
          <a:noFill/>
          <a:ln>
            <a:noFill/>
          </a:ln>
        </p:spPr>
        <p:txBody>
          <a:bodyPr spcFirstLastPara="1" wrap="square" lIns="90000" tIns="91425" rIns="90000"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APRENDIZAJE ESPERADO</a:t>
            </a:r>
            <a:endParaRPr sz="1800" b="0" i="0" u="none" strike="noStrike" cap="none">
              <a:latin typeface="Arial"/>
              <a:ea typeface="Arial"/>
              <a:cs typeface="Arial"/>
              <a:sym typeface="Arial"/>
            </a:endParaRPr>
          </a:p>
        </p:txBody>
      </p:sp>
      <p:pic>
        <p:nvPicPr>
          <p:cNvPr id="383" name="Google Shape;383;p3"/>
          <p:cNvPicPr preferRelativeResize="0"/>
          <p:nvPr/>
        </p:nvPicPr>
        <p:blipFill rotWithShape="1">
          <a:blip r:embed="rId5">
            <a:alphaModFix/>
          </a:blip>
          <a:srcRect/>
          <a:stretch/>
        </p:blipFill>
        <p:spPr>
          <a:xfrm flipH="1">
            <a:off x="-339840" y="2669040"/>
            <a:ext cx="3053160" cy="4190040"/>
          </a:xfrm>
          <a:prstGeom prst="rect">
            <a:avLst/>
          </a:prstGeom>
          <a:noFill/>
          <a:ln>
            <a:noFill/>
          </a:ln>
        </p:spPr>
      </p:pic>
      <p:sp>
        <p:nvSpPr>
          <p:cNvPr id="384" name="Google Shape;384;p3"/>
          <p:cNvSpPr/>
          <p:nvPr/>
        </p:nvSpPr>
        <p:spPr>
          <a:xfrm>
            <a:off x="1755720" y="2934360"/>
            <a:ext cx="2767680" cy="408960"/>
          </a:xfrm>
          <a:prstGeom prst="rect">
            <a:avLst/>
          </a:prstGeom>
          <a:noFill/>
          <a:ln>
            <a:noFill/>
          </a:ln>
        </p:spPr>
        <p:txBody>
          <a:bodyPr spcFirstLastPara="1" wrap="square" lIns="90000" tIns="91425" rIns="90000"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METODOLOGÍA SELECCIONADA</a:t>
            </a:r>
            <a:endParaRPr sz="1800" b="0" i="0" u="none" strike="noStrike" cap="none">
              <a:latin typeface="Arial"/>
              <a:ea typeface="Arial"/>
              <a:cs typeface="Arial"/>
              <a:sym typeface="Arial"/>
            </a:endParaRPr>
          </a:p>
        </p:txBody>
      </p:sp>
      <p:sp>
        <p:nvSpPr>
          <p:cNvPr id="385" name="Google Shape;385;p3"/>
          <p:cNvSpPr/>
          <p:nvPr/>
        </p:nvSpPr>
        <p:spPr>
          <a:xfrm>
            <a:off x="1814760" y="3507480"/>
            <a:ext cx="2714040" cy="1990800"/>
          </a:xfrm>
          <a:prstGeom prst="rect">
            <a:avLst/>
          </a:prstGeom>
          <a:noFill/>
          <a:ln>
            <a:noFill/>
          </a:ln>
        </p:spPr>
        <p:txBody>
          <a:bodyPr spcFirstLastPara="1" wrap="square" lIns="90000" tIns="91425" rIns="90000" bIns="91425" anchor="t" anchorCtr="0">
            <a:noAutofit/>
          </a:bodyPr>
          <a:lstStyle/>
          <a:p>
            <a:pPr marL="0" marR="0" lvl="0" indent="0" algn="ctr" rtl="0">
              <a:lnSpc>
                <a:spcPct val="80000"/>
              </a:lnSpc>
              <a:spcBef>
                <a:spcPts val="0"/>
              </a:spcBef>
              <a:spcAft>
                <a:spcPts val="0"/>
              </a:spcAft>
              <a:buNone/>
            </a:pPr>
            <a:r>
              <a:rPr lang="es-CL" sz="1600" b="0" i="0" u="none" strike="noStrike" cap="none" dirty="0" smtClean="0">
                <a:solidFill>
                  <a:srgbClr val="000000"/>
                </a:solidFill>
                <a:latin typeface="Calibri"/>
                <a:ea typeface="Calibri"/>
                <a:cs typeface="Calibri"/>
                <a:sym typeface="Calibri"/>
              </a:rPr>
              <a:t>Estaciones </a:t>
            </a:r>
            <a:r>
              <a:rPr lang="es-CL" sz="1600" b="0" i="0" u="none" strike="noStrike" cap="none" smtClean="0">
                <a:solidFill>
                  <a:srgbClr val="000000"/>
                </a:solidFill>
                <a:latin typeface="Calibri"/>
                <a:ea typeface="Calibri"/>
                <a:cs typeface="Calibri"/>
                <a:sym typeface="Calibri"/>
              </a:rPr>
              <a:t>de trabajo.</a:t>
            </a:r>
            <a:endParaRPr sz="1600" b="0"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r>
              <a:rPr lang="es-CL" sz="1800" b="0" i="0" u="none" strike="noStrike" cap="none" dirty="0">
                <a:latin typeface="Arial"/>
                <a:ea typeface="Arial"/>
                <a:cs typeface="Arial"/>
                <a:sym typeface="Arial"/>
              </a:rPr>
              <a:t/>
            </a:r>
            <a:br>
              <a:rPr lang="es-CL" sz="1800" b="0" i="0" u="none" strike="noStrike" cap="none" dirty="0">
                <a:latin typeface="Arial"/>
                <a:ea typeface="Arial"/>
                <a:cs typeface="Arial"/>
                <a:sym typeface="Arial"/>
              </a:rPr>
            </a:br>
            <a:endParaRPr sz="1600" b="0" i="0" u="none" strike="noStrike" cap="none" dirty="0">
              <a:latin typeface="Arial"/>
              <a:ea typeface="Arial"/>
              <a:cs typeface="Arial"/>
              <a:sym typeface="Arial"/>
            </a:endParaRPr>
          </a:p>
        </p:txBody>
      </p:sp>
      <p:pic>
        <p:nvPicPr>
          <p:cNvPr id="386" name="Google Shape;386;p3"/>
          <p:cNvPicPr preferRelativeResize="0"/>
          <p:nvPr/>
        </p:nvPicPr>
        <p:blipFill rotWithShape="1">
          <a:blip r:embed="rId6">
            <a:alphaModFix/>
          </a:blip>
          <a:srcRect/>
          <a:stretch/>
        </p:blipFill>
        <p:spPr>
          <a:xfrm>
            <a:off x="5873400" y="1981080"/>
            <a:ext cx="765720" cy="730080"/>
          </a:xfrm>
          <a:prstGeom prst="rect">
            <a:avLst/>
          </a:prstGeom>
          <a:noFill/>
          <a:ln>
            <a:noFill/>
          </a:ln>
        </p:spPr>
      </p:pic>
      <p:sp>
        <p:nvSpPr>
          <p:cNvPr id="387" name="Google Shape;387;p3"/>
          <p:cNvSpPr/>
          <p:nvPr/>
        </p:nvSpPr>
        <p:spPr>
          <a:xfrm>
            <a:off x="452160" y="137808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90000"/>
              </a:lnSpc>
              <a:spcBef>
                <a:spcPts val="0"/>
              </a:spcBef>
              <a:spcAft>
                <a:spcPts val="0"/>
              </a:spcAft>
              <a:buNone/>
            </a:pPr>
            <a:r>
              <a:rPr lang="es-CL" sz="2800" b="1" i="0" u="none" strike="noStrike" cap="none">
                <a:solidFill>
                  <a:srgbClr val="29754D"/>
                </a:solidFill>
                <a:latin typeface="Calibri"/>
                <a:ea typeface="Calibri"/>
                <a:cs typeface="Calibri"/>
                <a:sym typeface="Calibri"/>
              </a:rPr>
              <a:t>SENSORES Y </a:t>
            </a:r>
            <a:r>
              <a:rPr lang="es-CL" sz="2800" b="0" i="0" u="none" strike="noStrike" cap="none">
                <a:solidFill>
                  <a:srgbClr val="C73E32"/>
                </a:solidFill>
                <a:latin typeface="Calibri"/>
                <a:ea typeface="Calibri"/>
                <a:cs typeface="Calibri"/>
                <a:sym typeface="Calibri"/>
              </a:rPr>
              <a:t>SEÑALES</a:t>
            </a:r>
            <a:r>
              <a:rPr lang="es-CL" sz="2800" b="1" i="0" u="none" strike="noStrike" cap="none">
                <a:solidFill>
                  <a:srgbClr val="29754D"/>
                </a:solidFill>
                <a:latin typeface="Calibri"/>
                <a:ea typeface="Calibri"/>
                <a:cs typeface="Calibri"/>
                <a:sym typeface="Calibri"/>
              </a:rPr>
              <a:t> </a:t>
            </a:r>
            <a:r>
              <a:rPr lang="es-CL" sz="2800" b="0" i="0" u="none" strike="noStrike" cap="none">
                <a:solidFill>
                  <a:srgbClr val="C73E32"/>
                </a:solidFill>
                <a:latin typeface="Calibri"/>
                <a:ea typeface="Calibri"/>
                <a:cs typeface="Calibri"/>
                <a:sym typeface="Calibri"/>
              </a:rPr>
              <a:t>ANALÓGICAS </a:t>
            </a:r>
            <a:endParaRPr sz="2800" b="0" i="0" u="none" strike="noStrike" cap="non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
          <p:cNvSpPr/>
          <p:nvPr/>
        </p:nvSpPr>
        <p:spPr>
          <a:xfrm>
            <a:off x="4152240" y="2959200"/>
            <a:ext cx="4546800" cy="3269520"/>
          </a:xfrm>
          <a:prstGeom prst="roundRect">
            <a:avLst>
              <a:gd name="adj" fmla="val 5265"/>
            </a:avLst>
          </a:prstGeom>
          <a:solidFill>
            <a:schemeClr val="lt1"/>
          </a:solidFill>
          <a:ln w="9525" cap="flat" cmpd="sng">
            <a:solidFill>
              <a:schemeClr val="dk1"/>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93" name="Google Shape;393;p4"/>
          <p:cNvSpPr/>
          <p:nvPr/>
        </p:nvSpPr>
        <p:spPr>
          <a:xfrm>
            <a:off x="375840" y="1373760"/>
            <a:ext cx="410688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MENÚ DE LA ACTIVIDAD</a:t>
            </a:r>
            <a:endParaRPr sz="2800" b="0" i="0" u="none" strike="noStrike" cap="none">
              <a:latin typeface="Arial"/>
              <a:ea typeface="Arial"/>
              <a:cs typeface="Arial"/>
              <a:sym typeface="Arial"/>
            </a:endParaRPr>
          </a:p>
        </p:txBody>
      </p:sp>
      <p:pic>
        <p:nvPicPr>
          <p:cNvPr id="394" name="Google Shape;394;p4"/>
          <p:cNvPicPr preferRelativeResize="0"/>
          <p:nvPr/>
        </p:nvPicPr>
        <p:blipFill rotWithShape="1">
          <a:blip r:embed="rId3">
            <a:alphaModFix/>
          </a:blip>
          <a:srcRect/>
          <a:stretch/>
        </p:blipFill>
        <p:spPr>
          <a:xfrm>
            <a:off x="594360" y="2347920"/>
            <a:ext cx="3018240" cy="4406040"/>
          </a:xfrm>
          <a:prstGeom prst="rect">
            <a:avLst/>
          </a:prstGeom>
          <a:noFill/>
          <a:ln>
            <a:noFill/>
          </a:ln>
        </p:spPr>
      </p:pic>
      <p:sp>
        <p:nvSpPr>
          <p:cNvPr id="395" name="Google Shape;395;p4"/>
          <p:cNvSpPr/>
          <p:nvPr/>
        </p:nvSpPr>
        <p:spPr>
          <a:xfrm>
            <a:off x="3606840" y="1209240"/>
            <a:ext cx="1015560" cy="52992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6000" b="0" i="0" u="none" strike="noStrike" cap="none">
                <a:solidFill>
                  <a:srgbClr val="29754D"/>
                </a:solidFill>
                <a:latin typeface="Calibri"/>
                <a:ea typeface="Calibri"/>
                <a:cs typeface="Calibri"/>
                <a:sym typeface="Calibri"/>
              </a:rPr>
              <a:t>4</a:t>
            </a:r>
            <a:endParaRPr sz="6000" b="0" i="0" u="none" strike="noStrike" cap="none">
              <a:latin typeface="Arial"/>
              <a:ea typeface="Arial"/>
              <a:cs typeface="Arial"/>
              <a:sym typeface="Arial"/>
            </a:endParaRPr>
          </a:p>
        </p:txBody>
      </p:sp>
      <p:sp>
        <p:nvSpPr>
          <p:cNvPr id="396" name="Google Shape;396;p4"/>
          <p:cNvSpPr/>
          <p:nvPr/>
        </p:nvSpPr>
        <p:spPr>
          <a:xfrm>
            <a:off x="8501040" y="1396440"/>
            <a:ext cx="4857120" cy="4507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4398840" y="2109960"/>
            <a:ext cx="3969720" cy="72360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2600" b="0" i="0" u="none" strike="noStrike" cap="none">
                <a:solidFill>
                  <a:srgbClr val="C73E32"/>
                </a:solidFill>
                <a:latin typeface="Calibri"/>
                <a:ea typeface="Calibri"/>
                <a:cs typeface="Calibri"/>
                <a:sym typeface="Calibri"/>
              </a:rPr>
              <a:t>SENSORES Y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2600" b="0" i="0" u="none" strike="noStrike" cap="none">
                <a:solidFill>
                  <a:srgbClr val="C73E32"/>
                </a:solidFill>
                <a:latin typeface="Calibri"/>
                <a:ea typeface="Calibri"/>
                <a:cs typeface="Calibri"/>
                <a:sym typeface="Calibri"/>
              </a:rPr>
              <a:t>SEÑALES ANALÓGICAS </a:t>
            </a:r>
            <a:endParaRPr sz="2600" b="0" i="0" u="none" strike="noStrike" cap="none">
              <a:latin typeface="Arial"/>
              <a:ea typeface="Arial"/>
              <a:cs typeface="Arial"/>
              <a:sym typeface="Arial"/>
            </a:endParaRPr>
          </a:p>
        </p:txBody>
      </p:sp>
      <p:sp>
        <p:nvSpPr>
          <p:cNvPr id="398" name="Google Shape;398;p4"/>
          <p:cNvSpPr/>
          <p:nvPr/>
        </p:nvSpPr>
        <p:spPr>
          <a:xfrm>
            <a:off x="4015800" y="3191400"/>
            <a:ext cx="298800" cy="30636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4015800" y="3837240"/>
            <a:ext cx="298800" cy="30636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4015800" y="4282200"/>
            <a:ext cx="298800" cy="30636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4015800" y="4726800"/>
            <a:ext cx="298800" cy="30636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4015800" y="5171760"/>
            <a:ext cx="298800" cy="30636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4015800" y="5616720"/>
            <a:ext cx="298800" cy="30636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3978000" y="3170880"/>
            <a:ext cx="376560" cy="30636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1</a:t>
            </a:r>
            <a:endParaRPr sz="1800" b="0" i="0" u="none" strike="noStrike" cap="none">
              <a:latin typeface="Arial"/>
              <a:ea typeface="Arial"/>
              <a:cs typeface="Arial"/>
              <a:sym typeface="Arial"/>
            </a:endParaRPr>
          </a:p>
        </p:txBody>
      </p:sp>
      <p:sp>
        <p:nvSpPr>
          <p:cNvPr id="405" name="Google Shape;405;p4"/>
          <p:cNvSpPr/>
          <p:nvPr/>
        </p:nvSpPr>
        <p:spPr>
          <a:xfrm>
            <a:off x="3927960" y="3785400"/>
            <a:ext cx="468000" cy="35712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2</a:t>
            </a:r>
            <a:endParaRPr sz="1800" b="0" i="0" u="none" strike="noStrike" cap="none">
              <a:latin typeface="Arial"/>
              <a:ea typeface="Arial"/>
              <a:cs typeface="Arial"/>
              <a:sym typeface="Arial"/>
            </a:endParaRPr>
          </a:p>
        </p:txBody>
      </p:sp>
      <p:sp>
        <p:nvSpPr>
          <p:cNvPr id="406" name="Google Shape;406;p4"/>
          <p:cNvSpPr/>
          <p:nvPr/>
        </p:nvSpPr>
        <p:spPr>
          <a:xfrm>
            <a:off x="4348080" y="3122280"/>
            <a:ext cx="5671440" cy="3758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Actividad de conocimientos previos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800" b="1" i="0" u="none" strike="noStrike" cap="none">
                <a:solidFill>
                  <a:srgbClr val="000000"/>
                </a:solidFill>
                <a:latin typeface="Calibri"/>
                <a:ea typeface="Calibri"/>
                <a:cs typeface="Calibri"/>
                <a:sym typeface="Calibri"/>
              </a:rPr>
              <a:t>“Contadores y operadores aritméticos.ppt”</a:t>
            </a:r>
            <a:endParaRPr sz="1800" b="0" i="0" u="none" strike="noStrike" cap="none">
              <a:latin typeface="Arial"/>
              <a:ea typeface="Arial"/>
              <a:cs typeface="Arial"/>
              <a:sym typeface="Arial"/>
            </a:endParaRPr>
          </a:p>
          <a:p>
            <a:pPr marL="0" marR="0" lvl="0" indent="0" algn="l" rtl="0">
              <a:lnSpc>
                <a:spcPct val="100000"/>
              </a:lnSpc>
              <a:spcBef>
                <a:spcPts val="1301"/>
              </a:spcBef>
              <a:spcAft>
                <a:spcPts val="0"/>
              </a:spcAft>
              <a:buNone/>
            </a:pPr>
            <a:r>
              <a:rPr lang="es-CL" sz="1800" b="0" i="0" u="none" strike="noStrike" cap="none">
                <a:solidFill>
                  <a:srgbClr val="000000"/>
                </a:solidFill>
                <a:latin typeface="Calibri"/>
                <a:ea typeface="Calibri"/>
                <a:cs typeface="Calibri"/>
                <a:sym typeface="Calibri"/>
              </a:rPr>
              <a:t>Sensores de temperatura</a:t>
            </a:r>
            <a:endParaRPr sz="1800" b="0" i="0" u="none" strike="noStrike" cap="none">
              <a:latin typeface="Arial"/>
              <a:ea typeface="Arial"/>
              <a:cs typeface="Arial"/>
              <a:sym typeface="Arial"/>
            </a:endParaRPr>
          </a:p>
          <a:p>
            <a:pPr marL="0" marR="0" lvl="0" indent="0" algn="l" rtl="0">
              <a:lnSpc>
                <a:spcPct val="100000"/>
              </a:lnSpc>
              <a:spcBef>
                <a:spcPts val="1301"/>
              </a:spcBef>
              <a:spcAft>
                <a:spcPts val="0"/>
              </a:spcAft>
              <a:buNone/>
            </a:pPr>
            <a:r>
              <a:rPr lang="es-CL" sz="1800" b="0" i="0" u="none" strike="noStrike" cap="none">
                <a:solidFill>
                  <a:srgbClr val="000000"/>
                </a:solidFill>
                <a:latin typeface="Calibri"/>
                <a:ea typeface="Calibri"/>
                <a:cs typeface="Calibri"/>
                <a:sym typeface="Calibri"/>
              </a:rPr>
              <a:t>Escalamiento de señales</a:t>
            </a:r>
            <a:endParaRPr sz="1800" b="0" i="0" u="none" strike="noStrike" cap="none">
              <a:latin typeface="Arial"/>
              <a:ea typeface="Arial"/>
              <a:cs typeface="Arial"/>
              <a:sym typeface="Arial"/>
            </a:endParaRPr>
          </a:p>
          <a:p>
            <a:pPr marL="0" marR="0" lvl="0" indent="0" algn="l" rtl="0">
              <a:lnSpc>
                <a:spcPct val="100000"/>
              </a:lnSpc>
              <a:spcBef>
                <a:spcPts val="1301"/>
              </a:spcBef>
              <a:spcAft>
                <a:spcPts val="0"/>
              </a:spcAft>
              <a:buNone/>
            </a:pPr>
            <a:r>
              <a:rPr lang="es-CL" sz="1800" b="0" i="0" u="none" strike="noStrike" cap="none">
                <a:solidFill>
                  <a:srgbClr val="000000"/>
                </a:solidFill>
                <a:latin typeface="Calibri"/>
                <a:ea typeface="Calibri"/>
                <a:cs typeface="Calibri"/>
                <a:sym typeface="Calibri"/>
              </a:rPr>
              <a:t>Actividad ¿Cuánto hemos aprendido?</a:t>
            </a:r>
            <a:endParaRPr sz="1800" b="0" i="0" u="none" strike="noStrike" cap="none">
              <a:latin typeface="Arial"/>
              <a:ea typeface="Arial"/>
              <a:cs typeface="Arial"/>
              <a:sym typeface="Arial"/>
            </a:endParaRPr>
          </a:p>
          <a:p>
            <a:pPr marL="0" marR="0" lvl="0" indent="0" algn="l" rtl="0">
              <a:lnSpc>
                <a:spcPct val="100000"/>
              </a:lnSpc>
              <a:spcBef>
                <a:spcPts val="1301"/>
              </a:spcBef>
              <a:spcAft>
                <a:spcPts val="0"/>
              </a:spcAft>
              <a:buNone/>
            </a:pPr>
            <a:r>
              <a:rPr lang="es-CL" sz="1800" b="0" i="0" u="none" strike="noStrike" cap="none">
                <a:solidFill>
                  <a:srgbClr val="000000"/>
                </a:solidFill>
                <a:latin typeface="Calibri"/>
                <a:ea typeface="Calibri"/>
                <a:cs typeface="Calibri"/>
                <a:sym typeface="Calibri"/>
              </a:rPr>
              <a:t>Actividad Práctica</a:t>
            </a:r>
            <a:endParaRPr sz="1800" b="0" i="0" u="none" strike="noStrike" cap="none">
              <a:latin typeface="Arial"/>
              <a:ea typeface="Arial"/>
              <a:cs typeface="Arial"/>
              <a:sym typeface="Arial"/>
            </a:endParaRPr>
          </a:p>
          <a:p>
            <a:pPr marL="0" marR="0" lvl="0" indent="0" algn="l" rtl="0">
              <a:lnSpc>
                <a:spcPct val="100000"/>
              </a:lnSpc>
              <a:spcBef>
                <a:spcPts val="1301"/>
              </a:spcBef>
              <a:spcAft>
                <a:spcPts val="0"/>
              </a:spcAft>
              <a:buNone/>
            </a:pPr>
            <a:r>
              <a:rPr lang="es-CL" sz="1800" b="0" i="0" u="none" strike="noStrike" cap="none">
                <a:solidFill>
                  <a:srgbClr val="000000"/>
                </a:solidFill>
                <a:latin typeface="Calibri"/>
                <a:ea typeface="Calibri"/>
                <a:cs typeface="Calibri"/>
                <a:sym typeface="Calibri"/>
              </a:rPr>
              <a:t>Ticket de Salida</a:t>
            </a:r>
            <a:endParaRPr sz="1800" b="0" i="0" u="none" strike="noStrike" cap="none">
              <a:latin typeface="Arial"/>
              <a:ea typeface="Arial"/>
              <a:cs typeface="Arial"/>
              <a:sym typeface="Arial"/>
            </a:endParaRPr>
          </a:p>
          <a:p>
            <a:pPr marL="177840" marR="0" lvl="0" indent="0" algn="just" rtl="0">
              <a:lnSpc>
                <a:spcPct val="100000"/>
              </a:lnSpc>
              <a:spcBef>
                <a:spcPts val="0"/>
              </a:spcBef>
              <a:spcAft>
                <a:spcPts val="0"/>
              </a:spcAft>
              <a:buNone/>
            </a:pPr>
            <a:endParaRPr sz="1800" b="0" i="0" u="none" strike="noStrike" cap="none">
              <a:latin typeface="Arial"/>
              <a:ea typeface="Arial"/>
              <a:cs typeface="Arial"/>
              <a:sym typeface="Arial"/>
            </a:endParaRPr>
          </a:p>
          <a:p>
            <a:pPr marL="177840" marR="0" lvl="0" indent="0" algn="just"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a:p>
            <a:pPr marL="457200" marR="0" lvl="0" indent="0" algn="l" rtl="0">
              <a:lnSpc>
                <a:spcPct val="90000"/>
              </a:lnSpc>
              <a:spcBef>
                <a:spcPts val="1001"/>
              </a:spcBef>
              <a:spcAft>
                <a:spcPts val="0"/>
              </a:spcAft>
              <a:buNone/>
            </a:pPr>
            <a:endParaRPr sz="1800" b="0" i="0" u="none" strike="noStrike" cap="none">
              <a:latin typeface="Arial"/>
              <a:ea typeface="Arial"/>
              <a:cs typeface="Arial"/>
              <a:sym typeface="Arial"/>
            </a:endParaRPr>
          </a:p>
        </p:txBody>
      </p:sp>
      <p:sp>
        <p:nvSpPr>
          <p:cNvPr id="407" name="Google Shape;407;p4"/>
          <p:cNvSpPr/>
          <p:nvPr/>
        </p:nvSpPr>
        <p:spPr>
          <a:xfrm>
            <a:off x="7360560" y="1431360"/>
            <a:ext cx="10799280" cy="639000"/>
          </a:xfrm>
          <a:prstGeom prst="rect">
            <a:avLst/>
          </a:prstGeom>
          <a:noFill/>
          <a:ln>
            <a:noFill/>
          </a:ln>
        </p:spPr>
        <p:txBody>
          <a:bodyPr spcFirstLastPara="1" wrap="square" lIns="90000" tIns="45000" rIns="90000" bIns="45000" anchor="t" anchorCtr="0">
            <a:spAutoFit/>
          </a:bodyPr>
          <a:lstStyle/>
          <a:p>
            <a:pPr marL="177840" marR="0" lvl="0" indent="0" algn="just" rtl="0">
              <a:lnSpc>
                <a:spcPct val="100000"/>
              </a:lnSpc>
              <a:spcBef>
                <a:spcPts val="0"/>
              </a:spcBef>
              <a:spcAft>
                <a:spcPts val="0"/>
              </a:spcAft>
              <a:buNone/>
            </a:pPr>
            <a:endParaRPr sz="1800" b="0" i="0" u="none" strike="noStrike" cap="none">
              <a:latin typeface="Arial"/>
              <a:ea typeface="Arial"/>
              <a:cs typeface="Arial"/>
              <a:sym typeface="Arial"/>
            </a:endParaRPr>
          </a:p>
          <a:p>
            <a:pPr marL="177840" marR="0" lvl="0" indent="0" algn="just"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p:txBody>
      </p:sp>
      <p:sp>
        <p:nvSpPr>
          <p:cNvPr id="408" name="Google Shape;408;p4"/>
          <p:cNvSpPr/>
          <p:nvPr/>
        </p:nvSpPr>
        <p:spPr>
          <a:xfrm>
            <a:off x="3921480" y="3778920"/>
            <a:ext cx="468000" cy="35712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600" b="1" i="0" u="none" strike="noStrike" cap="none">
                <a:solidFill>
                  <a:srgbClr val="FFFFFF"/>
                </a:solidFill>
                <a:latin typeface="Calibri"/>
                <a:ea typeface="Calibri"/>
                <a:cs typeface="Calibri"/>
                <a:sym typeface="Calibri"/>
              </a:rPr>
              <a:t>2</a:t>
            </a:r>
            <a:endParaRPr sz="1600" b="0" i="0" u="none" strike="noStrike" cap="none">
              <a:latin typeface="Arial"/>
              <a:ea typeface="Arial"/>
              <a:cs typeface="Arial"/>
              <a:sym typeface="Arial"/>
            </a:endParaRPr>
          </a:p>
        </p:txBody>
      </p:sp>
      <p:sp>
        <p:nvSpPr>
          <p:cNvPr id="409" name="Google Shape;409;p4"/>
          <p:cNvSpPr/>
          <p:nvPr/>
        </p:nvSpPr>
        <p:spPr>
          <a:xfrm>
            <a:off x="3921480" y="4230000"/>
            <a:ext cx="468000" cy="35712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600" b="1" i="0" u="none" strike="noStrike" cap="none">
                <a:solidFill>
                  <a:srgbClr val="FFFFFF"/>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410" name="Google Shape;410;p4"/>
          <p:cNvSpPr/>
          <p:nvPr/>
        </p:nvSpPr>
        <p:spPr>
          <a:xfrm>
            <a:off x="3927960" y="4668120"/>
            <a:ext cx="468000" cy="35712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600" b="1" i="0" u="none" strike="noStrike" cap="none">
                <a:solidFill>
                  <a:srgbClr val="FFFFFF"/>
                </a:solidFill>
                <a:latin typeface="Calibri"/>
                <a:ea typeface="Calibri"/>
                <a:cs typeface="Calibri"/>
                <a:sym typeface="Calibri"/>
              </a:rPr>
              <a:t>4</a:t>
            </a:r>
            <a:endParaRPr sz="1600" b="0" i="0" u="none" strike="noStrike" cap="none">
              <a:latin typeface="Arial"/>
              <a:ea typeface="Arial"/>
              <a:cs typeface="Arial"/>
              <a:sym typeface="Arial"/>
            </a:endParaRPr>
          </a:p>
        </p:txBody>
      </p:sp>
      <p:sp>
        <p:nvSpPr>
          <p:cNvPr id="411" name="Google Shape;411;p4"/>
          <p:cNvSpPr/>
          <p:nvPr/>
        </p:nvSpPr>
        <p:spPr>
          <a:xfrm>
            <a:off x="3940560" y="5125320"/>
            <a:ext cx="468000" cy="35712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600" b="1" i="0" u="none" strike="noStrike" cap="none">
                <a:solidFill>
                  <a:srgbClr val="FFFFFF"/>
                </a:solidFill>
                <a:latin typeface="Calibri"/>
                <a:ea typeface="Calibri"/>
                <a:cs typeface="Calibri"/>
                <a:sym typeface="Calibri"/>
              </a:rPr>
              <a:t>5</a:t>
            </a:r>
            <a:endParaRPr sz="1600" b="0" i="0" u="none" strike="noStrike" cap="none">
              <a:latin typeface="Arial"/>
              <a:ea typeface="Arial"/>
              <a:cs typeface="Arial"/>
              <a:sym typeface="Arial"/>
            </a:endParaRPr>
          </a:p>
        </p:txBody>
      </p:sp>
      <p:sp>
        <p:nvSpPr>
          <p:cNvPr id="412" name="Google Shape;412;p4"/>
          <p:cNvSpPr/>
          <p:nvPr/>
        </p:nvSpPr>
        <p:spPr>
          <a:xfrm>
            <a:off x="3940560" y="5576040"/>
            <a:ext cx="468000" cy="357120"/>
          </a:xfrm>
          <a:prstGeom prst="rect">
            <a:avLst/>
          </a:prstGeom>
          <a:noFill/>
          <a:ln>
            <a:noFill/>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600" b="1" i="0" u="none" strike="noStrike" cap="none">
                <a:solidFill>
                  <a:srgbClr val="FFFFFF"/>
                </a:solidFill>
                <a:latin typeface="Calibri"/>
                <a:ea typeface="Calibri"/>
                <a:cs typeface="Calibri"/>
                <a:sym typeface="Calibri"/>
              </a:rPr>
              <a:t>6</a:t>
            </a:r>
            <a:endParaRPr sz="1600" b="0" i="0" u="none" strike="noStrike" cap="non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
          <p:cNvSpPr/>
          <p:nvPr/>
        </p:nvSpPr>
        <p:spPr>
          <a:xfrm>
            <a:off x="464400" y="2555640"/>
            <a:ext cx="5145840" cy="3057120"/>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18" name="Google Shape;418;p5"/>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CONOCIMIENTOS PREVIOS</a:t>
            </a:r>
            <a:endParaRPr sz="2800" b="0" i="0" u="none" strike="noStrike" cap="none">
              <a:latin typeface="Arial"/>
              <a:ea typeface="Arial"/>
              <a:cs typeface="Arial"/>
              <a:sym typeface="Arial"/>
            </a:endParaRPr>
          </a:p>
        </p:txBody>
      </p:sp>
      <p:sp>
        <p:nvSpPr>
          <p:cNvPr id="419" name="Google Shape;419;p5"/>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pic>
        <p:nvPicPr>
          <p:cNvPr id="420" name="Google Shape;420;p5"/>
          <p:cNvPicPr preferRelativeResize="0"/>
          <p:nvPr/>
        </p:nvPicPr>
        <p:blipFill rotWithShape="1">
          <a:blip r:embed="rId3">
            <a:alphaModFix/>
          </a:blip>
          <a:srcRect/>
          <a:stretch/>
        </p:blipFill>
        <p:spPr>
          <a:xfrm>
            <a:off x="4870080" y="2389320"/>
            <a:ext cx="4428000" cy="4301280"/>
          </a:xfrm>
          <a:prstGeom prst="rect">
            <a:avLst/>
          </a:prstGeom>
          <a:noFill/>
          <a:ln>
            <a:noFill/>
          </a:ln>
        </p:spPr>
      </p:pic>
      <p:sp>
        <p:nvSpPr>
          <p:cNvPr id="421" name="Google Shape;421;p5"/>
          <p:cNvSpPr/>
          <p:nvPr/>
        </p:nvSpPr>
        <p:spPr>
          <a:xfrm>
            <a:off x="4385160" y="1184040"/>
            <a:ext cx="465840" cy="52020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4</a:t>
            </a:r>
            <a:endParaRPr sz="5000" b="0" i="0" u="none" strike="noStrike" cap="none">
              <a:latin typeface="Arial"/>
              <a:ea typeface="Arial"/>
              <a:cs typeface="Arial"/>
              <a:sym typeface="Arial"/>
            </a:endParaRPr>
          </a:p>
        </p:txBody>
      </p:sp>
      <p:sp>
        <p:nvSpPr>
          <p:cNvPr id="422" name="Google Shape;422;p5"/>
          <p:cNvSpPr/>
          <p:nvPr/>
        </p:nvSpPr>
        <p:spPr>
          <a:xfrm>
            <a:off x="4496040" y="1702800"/>
            <a:ext cx="4050360" cy="1065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
          <p:cNvSpPr/>
          <p:nvPr/>
        </p:nvSpPr>
        <p:spPr>
          <a:xfrm>
            <a:off x="695880" y="2916360"/>
            <a:ext cx="4624920" cy="2252160"/>
          </a:xfrm>
          <a:prstGeom prst="rect">
            <a:avLst/>
          </a:prstGeom>
          <a:noFill/>
          <a:ln>
            <a:noFill/>
          </a:ln>
        </p:spPr>
        <p:txBody>
          <a:bodyPr spcFirstLastPara="1" wrap="square" lIns="90000" tIns="45000" rIns="90000" bIns="45000" anchor="t" anchorCtr="0">
            <a:spAutoFit/>
          </a:bodyPr>
          <a:lstStyle/>
          <a:p>
            <a:pPr marL="0" marR="0" lvl="0" indent="0" algn="l" rtl="0">
              <a:lnSpc>
                <a:spcPct val="80000"/>
              </a:lnSpc>
              <a:spcBef>
                <a:spcPts val="0"/>
              </a:spcBef>
              <a:spcAft>
                <a:spcPts val="0"/>
              </a:spcAft>
              <a:buNone/>
            </a:pPr>
            <a:r>
              <a:rPr lang="es-CL" sz="2600" b="1" i="0" u="none" strike="noStrike" cap="none">
                <a:solidFill>
                  <a:srgbClr val="29754D"/>
                </a:solidFill>
                <a:latin typeface="Calibri"/>
                <a:ea typeface="Calibri"/>
                <a:cs typeface="Calibri"/>
                <a:sym typeface="Calibri"/>
              </a:rPr>
              <a:t>SENSORES Y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2600" b="1" i="0" u="none" strike="noStrike" cap="none">
                <a:solidFill>
                  <a:srgbClr val="29754D"/>
                </a:solidFill>
                <a:latin typeface="Calibri"/>
                <a:ea typeface="Calibri"/>
                <a:cs typeface="Calibri"/>
                <a:sym typeface="Calibri"/>
              </a:rPr>
              <a:t>SEÑALES ANALÓGICAS </a:t>
            </a:r>
            <a:endParaRPr sz="2600" b="0" i="0" u="none" strike="noStrike" cap="none">
              <a:latin typeface="Arial"/>
              <a:ea typeface="Arial"/>
              <a:cs typeface="Arial"/>
              <a:sym typeface="Arial"/>
            </a:endParaRPr>
          </a:p>
          <a:p>
            <a:pPr marL="0" marR="0" lvl="0" indent="0" algn="l" rtl="0">
              <a:lnSpc>
                <a:spcPct val="130000"/>
              </a:lnSpc>
              <a:spcBef>
                <a:spcPts val="0"/>
              </a:spcBef>
              <a:spcAft>
                <a:spcPts val="0"/>
              </a:spcAft>
              <a:buNone/>
            </a:pPr>
            <a:endParaRPr sz="26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¡Ahora veamos cómo lo que ya has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aprendido refuerza y mejora lo que estás </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a punto de aprender!</a:t>
            </a:r>
            <a:endParaRPr sz="18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2000" b="1" i="0" u="none" strike="noStrike" cap="none">
                <a:solidFill>
                  <a:srgbClr val="29754D"/>
                </a:solidFill>
                <a:latin typeface="Calibri"/>
                <a:ea typeface="Calibri"/>
                <a:cs typeface="Calibri"/>
                <a:sym typeface="Calibri"/>
              </a:rPr>
              <a:t> </a:t>
            </a:r>
            <a:endParaRPr sz="2000" b="0" i="0" u="none" strike="noStrike" cap="none">
              <a:latin typeface="Arial"/>
              <a:ea typeface="Arial"/>
              <a:cs typeface="Arial"/>
              <a:sym typeface="Arial"/>
            </a:endParaRPr>
          </a:p>
        </p:txBody>
      </p:sp>
      <p:sp>
        <p:nvSpPr>
          <p:cNvPr id="424" name="Google Shape;424;p5"/>
          <p:cNvSpPr/>
          <p:nvPr/>
        </p:nvSpPr>
        <p:spPr>
          <a:xfrm>
            <a:off x="4280040" y="1740960"/>
            <a:ext cx="4342680" cy="1065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
          <p:cNvSpPr/>
          <p:nvPr/>
        </p:nvSpPr>
        <p:spPr>
          <a:xfrm>
            <a:off x="4538520" y="2176200"/>
            <a:ext cx="5404680" cy="458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
          <p:cNvSpPr/>
          <p:nvPr/>
        </p:nvSpPr>
        <p:spPr>
          <a:xfrm>
            <a:off x="375840" y="1373760"/>
            <a:ext cx="8949960" cy="318960"/>
          </a:xfrm>
          <a:prstGeom prst="rect">
            <a:avLst/>
          </a:prstGeom>
          <a:noFill/>
          <a:ln>
            <a:noFill/>
          </a:ln>
        </p:spPr>
        <p:txBody>
          <a:bodyPr spcFirstLastPara="1" wrap="square" lIns="90000" tIns="91425" rIns="90000"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CONOCIMIENTOS PREVIOS</a:t>
            </a:r>
            <a:endParaRPr sz="2800" b="0" i="0" u="none" strike="noStrike" cap="none">
              <a:latin typeface="Arial"/>
              <a:ea typeface="Arial"/>
              <a:cs typeface="Arial"/>
              <a:sym typeface="Arial"/>
            </a:endParaRPr>
          </a:p>
        </p:txBody>
      </p:sp>
      <p:sp>
        <p:nvSpPr>
          <p:cNvPr id="431" name="Google Shape;431;p6"/>
          <p:cNvSpPr/>
          <p:nvPr/>
        </p:nvSpPr>
        <p:spPr>
          <a:xfrm>
            <a:off x="366480" y="1220040"/>
            <a:ext cx="4699800" cy="153000"/>
          </a:xfrm>
          <a:prstGeom prst="rect">
            <a:avLst/>
          </a:prstGeom>
          <a:no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432" name="Google Shape;432;p6"/>
          <p:cNvSpPr/>
          <p:nvPr/>
        </p:nvSpPr>
        <p:spPr>
          <a:xfrm>
            <a:off x="4385160" y="1184040"/>
            <a:ext cx="465840" cy="520200"/>
          </a:xfrm>
          <a:prstGeom prst="rect">
            <a:avLst/>
          </a:prstGeom>
          <a:noFill/>
          <a:ln>
            <a:noFill/>
          </a:ln>
        </p:spPr>
        <p:txBody>
          <a:bodyPr spcFirstLastPara="1" wrap="square" lIns="90000" tIns="91425" rIns="90000"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4</a:t>
            </a:r>
            <a:endParaRPr sz="5000" b="0" i="0" u="none" strike="noStrike" cap="none">
              <a:latin typeface="Arial"/>
              <a:ea typeface="Arial"/>
              <a:cs typeface="Arial"/>
              <a:sym typeface="Arial"/>
            </a:endParaRPr>
          </a:p>
        </p:txBody>
      </p:sp>
      <p:sp>
        <p:nvSpPr>
          <p:cNvPr id="433" name="Google Shape;433;p6"/>
          <p:cNvSpPr/>
          <p:nvPr/>
        </p:nvSpPr>
        <p:spPr>
          <a:xfrm>
            <a:off x="4496040" y="1702800"/>
            <a:ext cx="4050360" cy="1065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4538520" y="2176200"/>
            <a:ext cx="5404680" cy="458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825480" y="2120760"/>
            <a:ext cx="8152560" cy="4330080"/>
          </a:xfrm>
          <a:prstGeom prst="roundRect">
            <a:avLst>
              <a:gd name="adj" fmla="val 6879"/>
            </a:avLst>
          </a:prstGeom>
          <a:solidFill>
            <a:schemeClr val="lt1"/>
          </a:solidFill>
          <a:ln>
            <a:noFill/>
          </a:ln>
        </p:spPr>
        <p:txBody>
          <a:bodyPr spcFirstLastPara="1" wrap="square" lIns="90000" tIns="91425" rIns="90000"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436" name="Google Shape;436;p6"/>
          <p:cNvPicPr preferRelativeResize="0"/>
          <p:nvPr/>
        </p:nvPicPr>
        <p:blipFill rotWithShape="1">
          <a:blip r:embed="rId3">
            <a:alphaModFix/>
          </a:blip>
          <a:srcRect/>
          <a:stretch/>
        </p:blipFill>
        <p:spPr>
          <a:xfrm flipH="1">
            <a:off x="420120" y="3336120"/>
            <a:ext cx="3022200" cy="3172680"/>
          </a:xfrm>
          <a:prstGeom prst="rect">
            <a:avLst/>
          </a:prstGeom>
          <a:noFill/>
          <a:ln>
            <a:noFill/>
          </a:ln>
        </p:spPr>
      </p:pic>
      <p:sp>
        <p:nvSpPr>
          <p:cNvPr id="437" name="Google Shape;437;p6"/>
          <p:cNvSpPr/>
          <p:nvPr/>
        </p:nvSpPr>
        <p:spPr>
          <a:xfrm>
            <a:off x="2295360" y="2300040"/>
            <a:ext cx="5895720" cy="10504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Realizaremos una actividad que nos permitirá poner en práctica lo aprendido anteriormente.</a:t>
            </a:r>
            <a:endParaRPr sz="1800" b="0" i="0" u="none" strike="noStrike" cap="none">
              <a:latin typeface="Arial"/>
              <a:ea typeface="Arial"/>
              <a:cs typeface="Arial"/>
              <a:sym typeface="Arial"/>
            </a:endParaRPr>
          </a:p>
          <a:p>
            <a:pPr marL="0" marR="0" lvl="0" indent="0" algn="l" rtl="0">
              <a:lnSpc>
                <a:spcPct val="50000"/>
              </a:lnSpc>
              <a:spcBef>
                <a:spcPts val="0"/>
              </a:spcBef>
              <a:spcAft>
                <a:spcPts val="0"/>
              </a:spcAft>
              <a:buNone/>
            </a:pP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800" b="1" i="0" u="none" strike="noStrike" cap="none">
                <a:solidFill>
                  <a:srgbClr val="C73E32"/>
                </a:solidFill>
                <a:latin typeface="Calibri"/>
                <a:ea typeface="Calibri"/>
                <a:cs typeface="Calibri"/>
                <a:sym typeface="Calibri"/>
              </a:rPr>
              <a:t>Veamos este video.</a:t>
            </a:r>
            <a:endParaRPr sz="1800" b="0" i="0" u="none" strike="noStrike" cap="none">
              <a:latin typeface="Arial"/>
              <a:ea typeface="Arial"/>
              <a:cs typeface="Arial"/>
              <a:sym typeface="Arial"/>
            </a:endParaRPr>
          </a:p>
        </p:txBody>
      </p:sp>
      <p:pic>
        <p:nvPicPr>
          <p:cNvPr id="438" name="Google Shape;438;p6"/>
          <p:cNvPicPr preferRelativeResize="0"/>
          <p:nvPr/>
        </p:nvPicPr>
        <p:blipFill rotWithShape="1">
          <a:blip r:embed="rId4">
            <a:alphaModFix/>
          </a:blip>
          <a:srcRect/>
          <a:stretch/>
        </p:blipFill>
        <p:spPr>
          <a:xfrm>
            <a:off x="3720960" y="3558240"/>
            <a:ext cx="4581720" cy="2576880"/>
          </a:xfrm>
          <a:prstGeom prst="rect">
            <a:avLst/>
          </a:prstGeom>
          <a:noFill/>
          <a:ln w="9525" cap="flat" cmpd="sng">
            <a:solidFill>
              <a:srgbClr val="595959"/>
            </a:solidFill>
            <a:prstDash val="solid"/>
            <a:round/>
            <a:headEnd type="none" w="sm" len="sm"/>
            <a:tailEnd type="none" w="sm" len="sm"/>
          </a:ln>
        </p:spPr>
      </p:pic>
      <p:pic>
        <p:nvPicPr>
          <p:cNvPr id="439" name="Google Shape;439;p6">
            <a:hlinkClick r:id="rId5"/>
          </p:cNvPr>
          <p:cNvPicPr preferRelativeResize="0"/>
          <p:nvPr/>
        </p:nvPicPr>
        <p:blipFill rotWithShape="1">
          <a:blip r:embed="rId6">
            <a:alphaModFix amt="73000"/>
          </a:blip>
          <a:srcRect/>
          <a:stretch/>
        </p:blipFill>
        <p:spPr>
          <a:xfrm>
            <a:off x="2838960" y="3556080"/>
            <a:ext cx="651960" cy="655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7"/>
          <p:cNvSpPr/>
          <p:nvPr/>
        </p:nvSpPr>
        <p:spPr>
          <a:xfrm>
            <a:off x="584280" y="3822840"/>
            <a:ext cx="4126680" cy="290772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45" name="Google Shape;445;p7"/>
          <p:cNvSpPr/>
          <p:nvPr/>
        </p:nvSpPr>
        <p:spPr>
          <a:xfrm>
            <a:off x="5006880" y="3822840"/>
            <a:ext cx="3907800" cy="290772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46" name="Google Shape;446;p7"/>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DE </a:t>
            </a:r>
            <a:r>
              <a:rPr lang="es-CL" sz="3100" b="0" i="0" u="none" strike="noStrike" cap="none">
                <a:solidFill>
                  <a:srgbClr val="C73E32"/>
                </a:solidFill>
                <a:latin typeface="Calibri"/>
                <a:ea typeface="Calibri"/>
                <a:cs typeface="Calibri"/>
                <a:sym typeface="Calibri"/>
              </a:rPr>
              <a:t>TEMPERATURA</a:t>
            </a:r>
            <a:endParaRPr sz="3100" b="0" i="0" u="none" strike="noStrike" cap="none">
              <a:latin typeface="Arial"/>
              <a:ea typeface="Arial"/>
              <a:cs typeface="Arial"/>
              <a:sym typeface="Arial"/>
            </a:endParaRPr>
          </a:p>
        </p:txBody>
      </p:sp>
      <p:sp>
        <p:nvSpPr>
          <p:cNvPr id="447" name="Google Shape;447;p7"/>
          <p:cNvSpPr/>
          <p:nvPr/>
        </p:nvSpPr>
        <p:spPr>
          <a:xfrm>
            <a:off x="507960" y="2262240"/>
            <a:ext cx="7390800" cy="17362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Los sensores de temperatura son los elementos encargados de transformar la variable física (temperatura) en una señal eléctrica capaz de ser procesada por micro controladores y PLC. Para lograr dicha tarea existen diferentes marcas y modelos dentro del mercado, en específico nos centraremos en los sensores de uso industrial como </a:t>
            </a:r>
            <a:r>
              <a:rPr lang="es-CL" sz="1800" b="1" i="0" u="none" strike="noStrike" cap="none">
                <a:solidFill>
                  <a:srgbClr val="000000"/>
                </a:solidFill>
                <a:latin typeface="Calibri"/>
                <a:ea typeface="Calibri"/>
                <a:cs typeface="Calibri"/>
                <a:sym typeface="Calibri"/>
              </a:rPr>
              <a:t>termocuplas</a:t>
            </a:r>
            <a:r>
              <a:rPr lang="es-CL" sz="1800" b="0" i="0" u="none" strike="noStrike" cap="none">
                <a:solidFill>
                  <a:srgbClr val="000000"/>
                </a:solidFill>
                <a:latin typeface="Calibri"/>
                <a:ea typeface="Calibri"/>
                <a:cs typeface="Calibri"/>
                <a:sym typeface="Calibri"/>
              </a:rPr>
              <a:t>. </a:t>
            </a: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p:txBody>
      </p:sp>
      <p:pic>
        <p:nvPicPr>
          <p:cNvPr id="448" name="Google Shape;448;p7"/>
          <p:cNvPicPr preferRelativeResize="0"/>
          <p:nvPr/>
        </p:nvPicPr>
        <p:blipFill rotWithShape="1">
          <a:blip r:embed="rId3">
            <a:alphaModFix/>
          </a:blip>
          <a:srcRect l="8847" t="6892" r="5125" b="4408"/>
          <a:stretch/>
        </p:blipFill>
        <p:spPr>
          <a:xfrm>
            <a:off x="5245200" y="4178160"/>
            <a:ext cx="3237840" cy="2501280"/>
          </a:xfrm>
          <a:prstGeom prst="rect">
            <a:avLst/>
          </a:prstGeom>
          <a:noFill/>
          <a:ln>
            <a:noFill/>
          </a:ln>
        </p:spPr>
      </p:pic>
      <p:pic>
        <p:nvPicPr>
          <p:cNvPr id="449" name="Google Shape;449;p7" descr="FotoPPTActiv4.jpg"/>
          <p:cNvPicPr preferRelativeResize="0"/>
          <p:nvPr/>
        </p:nvPicPr>
        <p:blipFill rotWithShape="1">
          <a:blip r:embed="rId4">
            <a:alphaModFix/>
          </a:blip>
          <a:srcRect/>
          <a:stretch/>
        </p:blipFill>
        <p:spPr>
          <a:xfrm>
            <a:off x="736560" y="4064040"/>
            <a:ext cx="3887280" cy="21974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8"/>
          <p:cNvSpPr/>
          <p:nvPr/>
        </p:nvSpPr>
        <p:spPr>
          <a:xfrm>
            <a:off x="546120" y="3695760"/>
            <a:ext cx="7276320" cy="238680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55" name="Google Shape;455;p8"/>
          <p:cNvSpPr/>
          <p:nvPr/>
        </p:nvSpPr>
        <p:spPr>
          <a:xfrm>
            <a:off x="507960" y="2262240"/>
            <a:ext cx="7695360" cy="14619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Calibri"/>
                <a:ea typeface="Calibri"/>
                <a:cs typeface="Calibri"/>
                <a:sym typeface="Calibri"/>
              </a:rPr>
              <a:t>Para poder procesar la señal que nos entrega una </a:t>
            </a:r>
            <a:r>
              <a:rPr lang="es-CL" sz="1800" b="1" i="0" u="none" strike="noStrike" cap="none">
                <a:solidFill>
                  <a:srgbClr val="C73E32"/>
                </a:solidFill>
                <a:latin typeface="Calibri"/>
                <a:ea typeface="Calibri"/>
                <a:cs typeface="Calibri"/>
                <a:sym typeface="Calibri"/>
              </a:rPr>
              <a:t>termocupla</a:t>
            </a:r>
            <a:r>
              <a:rPr lang="es-CL" sz="1800" b="0" i="0" u="none" strike="noStrike" cap="none">
                <a:solidFill>
                  <a:srgbClr val="000000"/>
                </a:solidFill>
                <a:latin typeface="Calibri"/>
                <a:ea typeface="Calibri"/>
                <a:cs typeface="Calibri"/>
                <a:sym typeface="Calibri"/>
              </a:rPr>
              <a:t> es necesario entender su funcionamiento, estos elementos son fabricados por la unión de dos alambres de distinto material normalmente de niquel y hierro, a esta unión se le llama </a:t>
            </a:r>
            <a:r>
              <a:rPr lang="es-CL" sz="1800" b="1" i="0" u="none" strike="noStrike" cap="none">
                <a:solidFill>
                  <a:srgbClr val="C73E32"/>
                </a:solidFill>
                <a:latin typeface="Calibri"/>
                <a:ea typeface="Calibri"/>
                <a:cs typeface="Calibri"/>
                <a:sym typeface="Calibri"/>
              </a:rPr>
              <a:t>punta caliente </a:t>
            </a:r>
            <a:r>
              <a:rPr lang="es-CL" sz="1800" b="0" i="0" u="none" strike="noStrike" cap="none">
                <a:solidFill>
                  <a:srgbClr val="000000"/>
                </a:solidFill>
                <a:latin typeface="Calibri"/>
                <a:ea typeface="Calibri"/>
                <a:cs typeface="Calibri"/>
                <a:sym typeface="Calibri"/>
              </a:rPr>
              <a:t>y a los dos extremos libres se les llama </a:t>
            </a:r>
            <a:r>
              <a:rPr lang="es-CL" sz="1800" b="1" i="0" u="none" strike="noStrike" cap="none">
                <a:solidFill>
                  <a:srgbClr val="C73E32"/>
                </a:solidFill>
                <a:latin typeface="Calibri"/>
                <a:ea typeface="Calibri"/>
                <a:cs typeface="Calibri"/>
                <a:sym typeface="Calibri"/>
              </a:rPr>
              <a:t>punta fría</a:t>
            </a:r>
            <a:r>
              <a:rPr lang="es-CL" sz="1800" b="0" i="0" u="none" strike="noStrike" cap="none">
                <a:solidFill>
                  <a:srgbClr val="000000"/>
                </a:solidFill>
                <a:latin typeface="Calibri"/>
                <a:ea typeface="Calibri"/>
                <a:cs typeface="Calibri"/>
                <a:sym typeface="Calibri"/>
              </a:rPr>
              <a:t>.</a:t>
            </a:r>
            <a:endParaRPr sz="18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latin typeface="Arial"/>
              <a:ea typeface="Arial"/>
              <a:cs typeface="Arial"/>
              <a:sym typeface="Arial"/>
            </a:endParaRPr>
          </a:p>
        </p:txBody>
      </p:sp>
      <p:pic>
        <p:nvPicPr>
          <p:cNvPr id="456" name="Google Shape;456;p8"/>
          <p:cNvPicPr preferRelativeResize="0"/>
          <p:nvPr/>
        </p:nvPicPr>
        <p:blipFill rotWithShape="1">
          <a:blip r:embed="rId3">
            <a:alphaModFix/>
          </a:blip>
          <a:srcRect/>
          <a:stretch/>
        </p:blipFill>
        <p:spPr>
          <a:xfrm>
            <a:off x="900720" y="3936960"/>
            <a:ext cx="6167520" cy="1778040"/>
          </a:xfrm>
          <a:prstGeom prst="rect">
            <a:avLst/>
          </a:prstGeom>
          <a:noFill/>
          <a:ln>
            <a:noFill/>
          </a:ln>
        </p:spPr>
      </p:pic>
      <p:sp>
        <p:nvSpPr>
          <p:cNvPr id="457" name="Google Shape;457;p8"/>
          <p:cNvSpPr/>
          <p:nvPr/>
        </p:nvSpPr>
        <p:spPr>
          <a:xfrm>
            <a:off x="6410160" y="4187160"/>
            <a:ext cx="343800" cy="425160"/>
          </a:xfrm>
          <a:prstGeom prst="rect">
            <a:avLst/>
          </a:prstGeom>
          <a:solidFill>
            <a:srgbClr val="FFFFFF"/>
          </a:solid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200" b="1" i="0" u="none" strike="noStrike" cap="none">
                <a:solidFill>
                  <a:srgbClr val="C73E32"/>
                </a:solidFill>
                <a:latin typeface="Arial"/>
                <a:ea typeface="Arial"/>
                <a:cs typeface="Arial"/>
                <a:sym typeface="Arial"/>
              </a:rPr>
              <a:t>+</a:t>
            </a:r>
            <a:endParaRPr sz="2200" b="0" i="0" u="none" strike="noStrike" cap="none">
              <a:latin typeface="Arial"/>
              <a:ea typeface="Arial"/>
              <a:cs typeface="Arial"/>
              <a:sym typeface="Arial"/>
            </a:endParaRPr>
          </a:p>
        </p:txBody>
      </p:sp>
      <p:sp>
        <p:nvSpPr>
          <p:cNvPr id="458" name="Google Shape;458;p8"/>
          <p:cNvSpPr/>
          <p:nvPr/>
        </p:nvSpPr>
        <p:spPr>
          <a:xfrm>
            <a:off x="6452280" y="5000040"/>
            <a:ext cx="336240" cy="425160"/>
          </a:xfrm>
          <a:prstGeom prst="rect">
            <a:avLst/>
          </a:prstGeom>
          <a:solidFill>
            <a:srgbClr val="FFFFFF"/>
          </a:solid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200" b="1" i="0" u="none" strike="noStrike" cap="none">
                <a:solidFill>
                  <a:srgbClr val="C73E32"/>
                </a:solidFill>
                <a:latin typeface="Arial"/>
                <a:ea typeface="Arial"/>
                <a:cs typeface="Arial"/>
                <a:sym typeface="Arial"/>
              </a:rPr>
              <a:t>–</a:t>
            </a:r>
            <a:endParaRPr sz="2200" b="0" i="0" u="none" strike="noStrike" cap="none">
              <a:latin typeface="Arial"/>
              <a:ea typeface="Arial"/>
              <a:cs typeface="Arial"/>
              <a:sym typeface="Arial"/>
            </a:endParaRPr>
          </a:p>
        </p:txBody>
      </p:sp>
      <p:sp>
        <p:nvSpPr>
          <p:cNvPr id="459" name="Google Shape;459;p8"/>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DE </a:t>
            </a:r>
            <a:r>
              <a:rPr lang="es-CL" sz="3100" b="0" i="0" u="none" strike="noStrike" cap="none">
                <a:solidFill>
                  <a:srgbClr val="C73E32"/>
                </a:solidFill>
                <a:latin typeface="Calibri"/>
                <a:ea typeface="Calibri"/>
                <a:cs typeface="Calibri"/>
                <a:sym typeface="Calibri"/>
              </a:rPr>
              <a:t>TEMPERATURA</a:t>
            </a:r>
            <a:endParaRPr sz="3100" b="0" i="0" u="none" strike="noStrike" cap="non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9"/>
          <p:cNvSpPr/>
          <p:nvPr/>
        </p:nvSpPr>
        <p:spPr>
          <a:xfrm>
            <a:off x="546120" y="3975120"/>
            <a:ext cx="7276320" cy="238680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0000" tIns="91425" rIns="90000" bIns="91425" anchor="ctr" anchorCtr="0">
            <a:no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grpSp>
        <p:nvGrpSpPr>
          <p:cNvPr id="465" name="Google Shape;465;p9"/>
          <p:cNvGrpSpPr/>
          <p:nvPr/>
        </p:nvGrpSpPr>
        <p:grpSpPr>
          <a:xfrm>
            <a:off x="1904040" y="4102200"/>
            <a:ext cx="5550840" cy="1600200"/>
            <a:chOff x="1904040" y="4102200"/>
            <a:chExt cx="5550840" cy="1600200"/>
          </a:xfrm>
        </p:grpSpPr>
        <p:pic>
          <p:nvPicPr>
            <p:cNvPr id="466" name="Google Shape;466;p9"/>
            <p:cNvPicPr preferRelativeResize="0"/>
            <p:nvPr/>
          </p:nvPicPr>
          <p:blipFill rotWithShape="1">
            <a:blip r:embed="rId3">
              <a:alphaModFix/>
            </a:blip>
            <a:srcRect/>
            <a:stretch/>
          </p:blipFill>
          <p:spPr>
            <a:xfrm>
              <a:off x="1904040" y="4102200"/>
              <a:ext cx="5550840" cy="1600200"/>
            </a:xfrm>
            <a:prstGeom prst="rect">
              <a:avLst/>
            </a:prstGeom>
            <a:noFill/>
            <a:ln>
              <a:noFill/>
            </a:ln>
          </p:spPr>
        </p:pic>
        <p:sp>
          <p:nvSpPr>
            <p:cNvPr id="467" name="Google Shape;467;p9"/>
            <p:cNvSpPr/>
            <p:nvPr/>
          </p:nvSpPr>
          <p:spPr>
            <a:xfrm>
              <a:off x="6846480" y="4327200"/>
              <a:ext cx="342720" cy="424800"/>
            </a:xfrm>
            <a:prstGeom prst="rect">
              <a:avLst/>
            </a:prstGeom>
            <a:solidFill>
              <a:srgbClr val="FFFFFF"/>
            </a:solid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200" b="1" i="0" u="none" strike="noStrike" cap="none">
                  <a:solidFill>
                    <a:srgbClr val="C73E32"/>
                  </a:solidFill>
                  <a:latin typeface="Arial"/>
                  <a:ea typeface="Arial"/>
                  <a:cs typeface="Arial"/>
                  <a:sym typeface="Arial"/>
                </a:rPr>
                <a:t>+</a:t>
              </a:r>
              <a:endParaRPr sz="2200" b="0" i="0" u="none" strike="noStrike" cap="none">
                <a:latin typeface="Arial"/>
                <a:ea typeface="Arial"/>
                <a:cs typeface="Arial"/>
                <a:sym typeface="Arial"/>
              </a:endParaRPr>
            </a:p>
          </p:txBody>
        </p:sp>
        <p:sp>
          <p:nvSpPr>
            <p:cNvPr id="468" name="Google Shape;468;p9"/>
            <p:cNvSpPr/>
            <p:nvPr/>
          </p:nvSpPr>
          <p:spPr>
            <a:xfrm>
              <a:off x="6884280" y="5058720"/>
              <a:ext cx="335160" cy="424800"/>
            </a:xfrm>
            <a:prstGeom prst="rect">
              <a:avLst/>
            </a:prstGeom>
            <a:solidFill>
              <a:srgbClr val="FFFFFF"/>
            </a:solid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2200" b="1" i="0" u="none" strike="noStrike" cap="none">
                  <a:solidFill>
                    <a:srgbClr val="C73E32"/>
                  </a:solidFill>
                  <a:latin typeface="Arial"/>
                  <a:ea typeface="Arial"/>
                  <a:cs typeface="Arial"/>
                  <a:sym typeface="Arial"/>
                </a:rPr>
                <a:t>–</a:t>
              </a:r>
              <a:endParaRPr sz="2200" b="0" i="0" u="none" strike="noStrike" cap="none">
                <a:latin typeface="Arial"/>
                <a:ea typeface="Arial"/>
                <a:cs typeface="Arial"/>
                <a:sym typeface="Arial"/>
              </a:endParaRPr>
            </a:p>
          </p:txBody>
        </p:sp>
      </p:grpSp>
      <p:sp>
        <p:nvSpPr>
          <p:cNvPr id="469" name="Google Shape;469;p9"/>
          <p:cNvSpPr/>
          <p:nvPr/>
        </p:nvSpPr>
        <p:spPr>
          <a:xfrm>
            <a:off x="546120" y="2052360"/>
            <a:ext cx="7250400" cy="1816200"/>
          </a:xfrm>
          <a:prstGeom prst="rect">
            <a:avLst/>
          </a:prstGeom>
          <a:noFill/>
          <a:ln>
            <a:noFill/>
          </a:ln>
        </p:spPr>
        <p:txBody>
          <a:bodyPr spcFirstLastPara="1" wrap="square" lIns="90000" tIns="45000" rIns="90000" bIns="45000" anchor="t" anchorCtr="0">
            <a:spAutoFit/>
          </a:bodyPr>
          <a:lstStyle/>
          <a:p>
            <a:pPr marL="0" marR="0" lvl="0" indent="0" algn="l" rtl="0">
              <a:lnSpc>
                <a:spcPct val="90000"/>
              </a:lnSpc>
              <a:spcBef>
                <a:spcPts val="0"/>
              </a:spcBef>
              <a:spcAft>
                <a:spcPts val="0"/>
              </a:spcAft>
              <a:buNone/>
            </a:pPr>
            <a:r>
              <a:rPr lang="es-CL" sz="1800" b="0" i="0" u="none" strike="noStrike" cap="none">
                <a:solidFill>
                  <a:srgbClr val="000000"/>
                </a:solidFill>
                <a:latin typeface="Calibri"/>
                <a:ea typeface="Calibri"/>
                <a:cs typeface="Calibri"/>
                <a:sym typeface="Calibri"/>
              </a:rPr>
              <a:t>Al aplicar temperatura en la unión de los metales se genera un voltaje muy pequeño (efecto Seebeck) del orden de los milivolts el cual aumenta con la temperatura. Por ejemplo, una termocupla </a:t>
            </a:r>
            <a:r>
              <a:rPr lang="es-CL" sz="1800" b="1" i="0" u="none" strike="noStrike" cap="none">
                <a:solidFill>
                  <a:srgbClr val="000000"/>
                </a:solidFill>
                <a:latin typeface="Calibri"/>
                <a:ea typeface="Calibri"/>
                <a:cs typeface="Calibri"/>
                <a:sym typeface="Calibri"/>
              </a:rPr>
              <a:t>“tipo J” </a:t>
            </a:r>
            <a:r>
              <a:rPr lang="es-CL" sz="1800" b="0" i="0" u="none" strike="noStrike" cap="none">
                <a:solidFill>
                  <a:srgbClr val="000000"/>
                </a:solidFill>
                <a:latin typeface="Calibri"/>
                <a:ea typeface="Calibri"/>
                <a:cs typeface="Calibri"/>
                <a:sym typeface="Calibri"/>
              </a:rPr>
              <a:t>está hecha con un alambre de hierro y otro de </a:t>
            </a:r>
            <a:r>
              <a:rPr lang="es-CL" sz="1800" b="1" i="0" u="none" strike="noStrike" cap="none">
                <a:solidFill>
                  <a:srgbClr val="000000"/>
                </a:solidFill>
                <a:latin typeface="Calibri"/>
                <a:ea typeface="Calibri"/>
                <a:cs typeface="Calibri"/>
                <a:sym typeface="Calibri"/>
              </a:rPr>
              <a:t>constantán</a:t>
            </a:r>
            <a:r>
              <a:rPr lang="es-CL" sz="1800" b="0" i="0" u="none" strike="noStrike" cap="none">
                <a:solidFill>
                  <a:srgbClr val="000000"/>
                </a:solidFill>
                <a:latin typeface="Calibri"/>
                <a:ea typeface="Calibri"/>
                <a:cs typeface="Calibri"/>
                <a:sym typeface="Calibri"/>
              </a:rPr>
              <a:t> (aleación de cobre y nickel).</a:t>
            </a: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800" b="0" i="0" u="none" strike="noStrike" cap="none">
                <a:latin typeface="Arial"/>
                <a:ea typeface="Arial"/>
                <a:cs typeface="Arial"/>
                <a:sym typeface="Arial"/>
              </a:rPr>
              <a:t/>
            </a:r>
            <a:br>
              <a:rPr lang="es-CL" sz="1800" b="0" i="0" u="none" strike="noStrike" cap="none">
                <a:latin typeface="Arial"/>
                <a:ea typeface="Arial"/>
                <a:cs typeface="Arial"/>
                <a:sym typeface="Arial"/>
              </a:rPr>
            </a:br>
            <a:r>
              <a:rPr lang="es-CL" sz="1800" b="0" i="0" u="none" strike="noStrike" cap="none">
                <a:solidFill>
                  <a:srgbClr val="000000"/>
                </a:solidFill>
                <a:latin typeface="Calibri"/>
                <a:ea typeface="Calibri"/>
                <a:cs typeface="Calibri"/>
                <a:sym typeface="Calibri"/>
              </a:rPr>
              <a:t>Al colocar la unión de estos metales a 750 °C, debe aparecer en los extremos </a:t>
            </a:r>
            <a:r>
              <a:rPr lang="es-CL" sz="1800" b="1" i="0" u="none" strike="noStrike" cap="none">
                <a:solidFill>
                  <a:srgbClr val="000000"/>
                </a:solidFill>
                <a:latin typeface="Calibri"/>
                <a:ea typeface="Calibri"/>
                <a:cs typeface="Calibri"/>
                <a:sym typeface="Calibri"/>
              </a:rPr>
              <a:t>42.2mV.</a:t>
            </a:r>
            <a:endParaRPr sz="1800" b="0" i="0" u="none" strike="noStrike" cap="none">
              <a:latin typeface="Arial"/>
              <a:ea typeface="Arial"/>
              <a:cs typeface="Arial"/>
              <a:sym typeface="Arial"/>
            </a:endParaRPr>
          </a:p>
        </p:txBody>
      </p:sp>
      <p:pic>
        <p:nvPicPr>
          <p:cNvPr id="470" name="Google Shape;470;p9"/>
          <p:cNvPicPr preferRelativeResize="0"/>
          <p:nvPr/>
        </p:nvPicPr>
        <p:blipFill rotWithShape="1">
          <a:blip r:embed="rId4">
            <a:alphaModFix/>
          </a:blip>
          <a:srcRect/>
          <a:stretch/>
        </p:blipFill>
        <p:spPr>
          <a:xfrm>
            <a:off x="523440" y="4525200"/>
            <a:ext cx="1842840" cy="1842840"/>
          </a:xfrm>
          <a:prstGeom prst="rect">
            <a:avLst/>
          </a:prstGeom>
          <a:noFill/>
          <a:ln>
            <a:noFill/>
          </a:ln>
        </p:spPr>
      </p:pic>
      <p:sp>
        <p:nvSpPr>
          <p:cNvPr id="471" name="Google Shape;471;p9"/>
          <p:cNvSpPr/>
          <p:nvPr/>
        </p:nvSpPr>
        <p:spPr>
          <a:xfrm>
            <a:off x="447840" y="1214280"/>
            <a:ext cx="9030240" cy="562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3100" b="1" i="0" u="none" strike="noStrike" cap="none">
                <a:solidFill>
                  <a:srgbClr val="29754D"/>
                </a:solidFill>
                <a:latin typeface="Calibri"/>
                <a:ea typeface="Calibri"/>
                <a:cs typeface="Calibri"/>
                <a:sym typeface="Calibri"/>
              </a:rPr>
              <a:t>SENSORES DE </a:t>
            </a:r>
            <a:r>
              <a:rPr lang="es-CL" sz="3100" b="0" i="0" u="none" strike="noStrike" cap="none">
                <a:solidFill>
                  <a:srgbClr val="C73E32"/>
                </a:solidFill>
                <a:latin typeface="Calibri"/>
                <a:ea typeface="Calibri"/>
                <a:cs typeface="Calibri"/>
                <a:sym typeface="Calibri"/>
              </a:rPr>
              <a:t>TEMPERATURA</a:t>
            </a:r>
            <a:endParaRPr sz="3100" b="0" i="0" u="none" strike="noStrike" cap="non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847</Words>
  <Application>Microsoft Office PowerPoint</Application>
  <PresentationFormat>Personalizado</PresentationFormat>
  <Paragraphs>137</Paragraphs>
  <Slides>21</Slides>
  <Notes>21</Notes>
  <HiddenSlides>0</HiddenSlides>
  <MMClips>0</MMClips>
  <ScaleCrop>false</ScaleCrop>
  <HeadingPairs>
    <vt:vector size="6" baseType="variant">
      <vt:variant>
        <vt:lpstr>Fuentes usadas</vt:lpstr>
      </vt:variant>
      <vt:variant>
        <vt:i4>2</vt:i4>
      </vt:variant>
      <vt:variant>
        <vt:lpstr>Tema</vt:lpstr>
      </vt:variant>
      <vt:variant>
        <vt:i4>6</vt:i4>
      </vt:variant>
      <vt:variant>
        <vt:lpstr>Títulos de diapositiva</vt:lpstr>
      </vt:variant>
      <vt:variant>
        <vt:i4>21</vt:i4>
      </vt:variant>
    </vt:vector>
  </HeadingPairs>
  <TitlesOfParts>
    <vt:vector size="29" baseType="lpstr">
      <vt:lpstr>Arial</vt:lpstr>
      <vt:lpstr>Calibri</vt:lpstr>
      <vt:lpstr>Office Theme</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Toledo</cp:lastModifiedBy>
  <cp:revision>2</cp:revision>
  <dcterms:modified xsi:type="dcterms:W3CDTF">2021-02-20T01:26:44Z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7</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21</vt:i4>
  </property>
</Properties>
</file>