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x="9720263" cy="7559675"/>
  <p:notesSz cx="7772400" cy="100584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31" name="PlaceHolder 2"/>
          <p:cNvSpPr>
            <a:spLocks noGrp="1"/>
          </p:cNvSpPr>
          <p:nvPr>
            <p:ph type="body"/>
          </p:nvPr>
        </p:nvSpPr>
        <p:spPr>
          <a:xfrm>
            <a:off x="486000" y="1768680"/>
            <a:ext cx="4268160" cy="2090880"/>
          </a:xfrm>
          <a:prstGeom prst="rect">
            <a:avLst/>
          </a:prstGeom>
        </p:spPr>
        <p:txBody>
          <a:bodyPr lIns="0" tIns="0" rIns="0" bIns="0">
            <a:normAutofit/>
          </a:bodyPr>
          <a:lstStyle/>
          <a:p>
            <a:endParaRPr lang="es-CL" sz="3200" b="0" strike="noStrike" spc="-1">
              <a:latin typeface="Arial"/>
            </a:endParaRPr>
          </a:p>
        </p:txBody>
      </p:sp>
      <p:sp>
        <p:nvSpPr>
          <p:cNvPr id="32" name="PlaceHolder 3"/>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34"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35"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36"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
        <p:nvSpPr>
          <p:cNvPr id="37" name="PlaceHolder 5"/>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39" name="PlaceHolder 2"/>
          <p:cNvSpPr>
            <a:spLocks noGrp="1"/>
          </p:cNvSpPr>
          <p:nvPr>
            <p:ph type="body"/>
          </p:nvPr>
        </p:nvSpPr>
        <p:spPr>
          <a:xfrm>
            <a:off x="48600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40" name="PlaceHolder 3"/>
          <p:cNvSpPr>
            <a:spLocks noGrp="1"/>
          </p:cNvSpPr>
          <p:nvPr>
            <p:ph type="body"/>
          </p:nvPr>
        </p:nvSpPr>
        <p:spPr>
          <a:xfrm>
            <a:off x="192924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41" name="PlaceHolder 4"/>
          <p:cNvSpPr>
            <a:spLocks noGrp="1"/>
          </p:cNvSpPr>
          <p:nvPr>
            <p:ph type="body"/>
          </p:nvPr>
        </p:nvSpPr>
        <p:spPr>
          <a:xfrm>
            <a:off x="337248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42" name="PlaceHolder 5"/>
          <p:cNvSpPr>
            <a:spLocks noGrp="1"/>
          </p:cNvSpPr>
          <p:nvPr>
            <p:ph type="body"/>
          </p:nvPr>
        </p:nvSpPr>
        <p:spPr>
          <a:xfrm>
            <a:off x="48600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43" name="PlaceHolder 6"/>
          <p:cNvSpPr>
            <a:spLocks noGrp="1"/>
          </p:cNvSpPr>
          <p:nvPr>
            <p:ph type="body"/>
          </p:nvPr>
        </p:nvSpPr>
        <p:spPr>
          <a:xfrm>
            <a:off x="192924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44" name="PlaceHolder 7"/>
          <p:cNvSpPr>
            <a:spLocks noGrp="1"/>
          </p:cNvSpPr>
          <p:nvPr>
            <p:ph type="body"/>
          </p:nvPr>
        </p:nvSpPr>
        <p:spPr>
          <a:xfrm>
            <a:off x="3372480" y="4058640"/>
            <a:ext cx="1374120" cy="2090880"/>
          </a:xfrm>
          <a:prstGeom prst="rect">
            <a:avLst/>
          </a:prstGeom>
        </p:spPr>
        <p:txBody>
          <a:bodyPr lIns="0" tIns="0" rIns="0" bIns="0">
            <a:normAutofit fontScale="66000"/>
          </a:bodyPr>
          <a:lstStyle/>
          <a:p>
            <a:endParaRPr lang="es-CL"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52" name="PlaceHolder 2"/>
          <p:cNvSpPr>
            <a:spLocks noGrp="1"/>
          </p:cNvSpPr>
          <p:nvPr>
            <p:ph type="subTitle"/>
          </p:nvPr>
        </p:nvSpPr>
        <p:spPr>
          <a:xfrm>
            <a:off x="486000" y="1768680"/>
            <a:ext cx="4268160" cy="438372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54" name="PlaceHolder 2"/>
          <p:cNvSpPr>
            <a:spLocks noGrp="1"/>
          </p:cNvSpPr>
          <p:nvPr>
            <p:ph type="body"/>
          </p:nvPr>
        </p:nvSpPr>
        <p:spPr>
          <a:xfrm>
            <a:off x="486000" y="1768680"/>
            <a:ext cx="426816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56"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57"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486000" y="301320"/>
            <a:ext cx="8747280" cy="58485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61"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62"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63"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0" name="PlaceHolder 2"/>
          <p:cNvSpPr>
            <a:spLocks noGrp="1"/>
          </p:cNvSpPr>
          <p:nvPr>
            <p:ph type="subTitle"/>
          </p:nvPr>
        </p:nvSpPr>
        <p:spPr>
          <a:xfrm>
            <a:off x="486000" y="1768680"/>
            <a:ext cx="4268160" cy="438372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65"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66"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67" name="PlaceHolder 4"/>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69"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70"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71" name="PlaceHolder 4"/>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73" name="PlaceHolder 2"/>
          <p:cNvSpPr>
            <a:spLocks noGrp="1"/>
          </p:cNvSpPr>
          <p:nvPr>
            <p:ph type="body"/>
          </p:nvPr>
        </p:nvSpPr>
        <p:spPr>
          <a:xfrm>
            <a:off x="486000" y="1768680"/>
            <a:ext cx="4268160" cy="2090880"/>
          </a:xfrm>
          <a:prstGeom prst="rect">
            <a:avLst/>
          </a:prstGeom>
        </p:spPr>
        <p:txBody>
          <a:bodyPr lIns="0" tIns="0" rIns="0" bIns="0">
            <a:normAutofit/>
          </a:bodyPr>
          <a:lstStyle/>
          <a:p>
            <a:endParaRPr lang="es-CL" sz="3200" b="0" strike="noStrike" spc="-1">
              <a:latin typeface="Arial"/>
            </a:endParaRPr>
          </a:p>
        </p:txBody>
      </p:sp>
      <p:sp>
        <p:nvSpPr>
          <p:cNvPr id="74" name="PlaceHolder 3"/>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76"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77"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78"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
        <p:nvSpPr>
          <p:cNvPr id="79" name="PlaceHolder 5"/>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81" name="PlaceHolder 2"/>
          <p:cNvSpPr>
            <a:spLocks noGrp="1"/>
          </p:cNvSpPr>
          <p:nvPr>
            <p:ph type="body"/>
          </p:nvPr>
        </p:nvSpPr>
        <p:spPr>
          <a:xfrm>
            <a:off x="48600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82" name="PlaceHolder 3"/>
          <p:cNvSpPr>
            <a:spLocks noGrp="1"/>
          </p:cNvSpPr>
          <p:nvPr>
            <p:ph type="body"/>
          </p:nvPr>
        </p:nvSpPr>
        <p:spPr>
          <a:xfrm>
            <a:off x="192924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83" name="PlaceHolder 4"/>
          <p:cNvSpPr>
            <a:spLocks noGrp="1"/>
          </p:cNvSpPr>
          <p:nvPr>
            <p:ph type="body"/>
          </p:nvPr>
        </p:nvSpPr>
        <p:spPr>
          <a:xfrm>
            <a:off x="337248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84" name="PlaceHolder 5"/>
          <p:cNvSpPr>
            <a:spLocks noGrp="1"/>
          </p:cNvSpPr>
          <p:nvPr>
            <p:ph type="body"/>
          </p:nvPr>
        </p:nvSpPr>
        <p:spPr>
          <a:xfrm>
            <a:off x="48600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85" name="PlaceHolder 6"/>
          <p:cNvSpPr>
            <a:spLocks noGrp="1"/>
          </p:cNvSpPr>
          <p:nvPr>
            <p:ph type="body"/>
          </p:nvPr>
        </p:nvSpPr>
        <p:spPr>
          <a:xfrm>
            <a:off x="192924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86" name="PlaceHolder 7"/>
          <p:cNvSpPr>
            <a:spLocks noGrp="1"/>
          </p:cNvSpPr>
          <p:nvPr>
            <p:ph type="body"/>
          </p:nvPr>
        </p:nvSpPr>
        <p:spPr>
          <a:xfrm>
            <a:off x="3372480" y="4058640"/>
            <a:ext cx="1374120" cy="2090880"/>
          </a:xfrm>
          <a:prstGeom prst="rect">
            <a:avLst/>
          </a:prstGeom>
        </p:spPr>
        <p:txBody>
          <a:bodyPr lIns="0" tIns="0" rIns="0" bIns="0">
            <a:normAutofit fontScale="66000"/>
          </a:bodyPr>
          <a:lstStyle/>
          <a:p>
            <a:endParaRPr lang="es-CL"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98" name="PlaceHolder 2"/>
          <p:cNvSpPr>
            <a:spLocks noGrp="1"/>
          </p:cNvSpPr>
          <p:nvPr>
            <p:ph type="subTitle"/>
          </p:nvPr>
        </p:nvSpPr>
        <p:spPr>
          <a:xfrm>
            <a:off x="486000" y="1768680"/>
            <a:ext cx="4268160" cy="438372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00" name="PlaceHolder 2"/>
          <p:cNvSpPr>
            <a:spLocks noGrp="1"/>
          </p:cNvSpPr>
          <p:nvPr>
            <p:ph type="body"/>
          </p:nvPr>
        </p:nvSpPr>
        <p:spPr>
          <a:xfrm>
            <a:off x="486000" y="1768680"/>
            <a:ext cx="426816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02"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03"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2" name="PlaceHolder 2"/>
          <p:cNvSpPr>
            <a:spLocks noGrp="1"/>
          </p:cNvSpPr>
          <p:nvPr>
            <p:ph type="body"/>
          </p:nvPr>
        </p:nvSpPr>
        <p:spPr>
          <a:xfrm>
            <a:off x="486000" y="1768680"/>
            <a:ext cx="426816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486000" y="301320"/>
            <a:ext cx="8747280" cy="58485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07"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08"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09"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11"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12"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13" name="PlaceHolder 4"/>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15"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16"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17" name="PlaceHolder 4"/>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19" name="PlaceHolder 2"/>
          <p:cNvSpPr>
            <a:spLocks noGrp="1"/>
          </p:cNvSpPr>
          <p:nvPr>
            <p:ph type="body"/>
          </p:nvPr>
        </p:nvSpPr>
        <p:spPr>
          <a:xfrm>
            <a:off x="486000" y="1768680"/>
            <a:ext cx="4268160" cy="2090880"/>
          </a:xfrm>
          <a:prstGeom prst="rect">
            <a:avLst/>
          </a:prstGeom>
        </p:spPr>
        <p:txBody>
          <a:bodyPr lIns="0" tIns="0" rIns="0" bIns="0">
            <a:normAutofit/>
          </a:bodyPr>
          <a:lstStyle/>
          <a:p>
            <a:endParaRPr lang="es-CL" sz="3200" b="0" strike="noStrike" spc="-1">
              <a:latin typeface="Arial"/>
            </a:endParaRPr>
          </a:p>
        </p:txBody>
      </p:sp>
      <p:sp>
        <p:nvSpPr>
          <p:cNvPr id="120" name="PlaceHolder 3"/>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22"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23"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24"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
        <p:nvSpPr>
          <p:cNvPr id="125" name="PlaceHolder 5"/>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27" name="PlaceHolder 2"/>
          <p:cNvSpPr>
            <a:spLocks noGrp="1"/>
          </p:cNvSpPr>
          <p:nvPr>
            <p:ph type="body"/>
          </p:nvPr>
        </p:nvSpPr>
        <p:spPr>
          <a:xfrm>
            <a:off x="48600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28" name="PlaceHolder 3"/>
          <p:cNvSpPr>
            <a:spLocks noGrp="1"/>
          </p:cNvSpPr>
          <p:nvPr>
            <p:ph type="body"/>
          </p:nvPr>
        </p:nvSpPr>
        <p:spPr>
          <a:xfrm>
            <a:off x="192924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29" name="PlaceHolder 4"/>
          <p:cNvSpPr>
            <a:spLocks noGrp="1"/>
          </p:cNvSpPr>
          <p:nvPr>
            <p:ph type="body"/>
          </p:nvPr>
        </p:nvSpPr>
        <p:spPr>
          <a:xfrm>
            <a:off x="337248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30" name="PlaceHolder 5"/>
          <p:cNvSpPr>
            <a:spLocks noGrp="1"/>
          </p:cNvSpPr>
          <p:nvPr>
            <p:ph type="body"/>
          </p:nvPr>
        </p:nvSpPr>
        <p:spPr>
          <a:xfrm>
            <a:off x="48600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31" name="PlaceHolder 6"/>
          <p:cNvSpPr>
            <a:spLocks noGrp="1"/>
          </p:cNvSpPr>
          <p:nvPr>
            <p:ph type="body"/>
          </p:nvPr>
        </p:nvSpPr>
        <p:spPr>
          <a:xfrm>
            <a:off x="192924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32" name="PlaceHolder 7"/>
          <p:cNvSpPr>
            <a:spLocks noGrp="1"/>
          </p:cNvSpPr>
          <p:nvPr>
            <p:ph type="body"/>
          </p:nvPr>
        </p:nvSpPr>
        <p:spPr>
          <a:xfrm>
            <a:off x="3372480" y="4058640"/>
            <a:ext cx="1374120" cy="2090880"/>
          </a:xfrm>
          <a:prstGeom prst="rect">
            <a:avLst/>
          </a:prstGeom>
        </p:spPr>
        <p:txBody>
          <a:bodyPr lIns="0" tIns="0" rIns="0" bIns="0">
            <a:normAutofit fontScale="66000"/>
          </a:bodyPr>
          <a:lstStyle/>
          <a:p>
            <a:endParaRPr lang="es-CL"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45" name="PlaceHolder 2"/>
          <p:cNvSpPr>
            <a:spLocks noGrp="1"/>
          </p:cNvSpPr>
          <p:nvPr>
            <p:ph type="subTitle"/>
          </p:nvPr>
        </p:nvSpPr>
        <p:spPr>
          <a:xfrm>
            <a:off x="486000" y="1768680"/>
            <a:ext cx="4268160" cy="438372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47" name="PlaceHolder 2"/>
          <p:cNvSpPr>
            <a:spLocks noGrp="1"/>
          </p:cNvSpPr>
          <p:nvPr>
            <p:ph type="body"/>
          </p:nvPr>
        </p:nvSpPr>
        <p:spPr>
          <a:xfrm>
            <a:off x="486000" y="1768680"/>
            <a:ext cx="426816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4"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5"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49"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50"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1"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2" name="PlaceHolder 1"/>
          <p:cNvSpPr>
            <a:spLocks noGrp="1"/>
          </p:cNvSpPr>
          <p:nvPr>
            <p:ph type="subTitle"/>
          </p:nvPr>
        </p:nvSpPr>
        <p:spPr>
          <a:xfrm>
            <a:off x="486000" y="301320"/>
            <a:ext cx="8747280" cy="58485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54"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55"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56"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58"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59"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60" name="PlaceHolder 4"/>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62"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63"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64" name="PlaceHolder 4"/>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66" name="PlaceHolder 2"/>
          <p:cNvSpPr>
            <a:spLocks noGrp="1"/>
          </p:cNvSpPr>
          <p:nvPr>
            <p:ph type="body"/>
          </p:nvPr>
        </p:nvSpPr>
        <p:spPr>
          <a:xfrm>
            <a:off x="486000" y="1768680"/>
            <a:ext cx="4268160" cy="2090880"/>
          </a:xfrm>
          <a:prstGeom prst="rect">
            <a:avLst/>
          </a:prstGeom>
        </p:spPr>
        <p:txBody>
          <a:bodyPr lIns="0" tIns="0" rIns="0" bIns="0">
            <a:normAutofit/>
          </a:bodyPr>
          <a:lstStyle/>
          <a:p>
            <a:endParaRPr lang="es-CL" sz="3200" b="0" strike="noStrike" spc="-1">
              <a:latin typeface="Arial"/>
            </a:endParaRPr>
          </a:p>
        </p:txBody>
      </p:sp>
      <p:sp>
        <p:nvSpPr>
          <p:cNvPr id="167" name="PlaceHolder 3"/>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69"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70"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171"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
        <p:nvSpPr>
          <p:cNvPr id="172" name="PlaceHolder 5"/>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74" name="PlaceHolder 2"/>
          <p:cNvSpPr>
            <a:spLocks noGrp="1"/>
          </p:cNvSpPr>
          <p:nvPr>
            <p:ph type="body"/>
          </p:nvPr>
        </p:nvSpPr>
        <p:spPr>
          <a:xfrm>
            <a:off x="48600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75" name="PlaceHolder 3"/>
          <p:cNvSpPr>
            <a:spLocks noGrp="1"/>
          </p:cNvSpPr>
          <p:nvPr>
            <p:ph type="body"/>
          </p:nvPr>
        </p:nvSpPr>
        <p:spPr>
          <a:xfrm>
            <a:off x="192924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76" name="PlaceHolder 4"/>
          <p:cNvSpPr>
            <a:spLocks noGrp="1"/>
          </p:cNvSpPr>
          <p:nvPr>
            <p:ph type="body"/>
          </p:nvPr>
        </p:nvSpPr>
        <p:spPr>
          <a:xfrm>
            <a:off x="337248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77" name="PlaceHolder 5"/>
          <p:cNvSpPr>
            <a:spLocks noGrp="1"/>
          </p:cNvSpPr>
          <p:nvPr>
            <p:ph type="body"/>
          </p:nvPr>
        </p:nvSpPr>
        <p:spPr>
          <a:xfrm>
            <a:off x="48600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78" name="PlaceHolder 6"/>
          <p:cNvSpPr>
            <a:spLocks noGrp="1"/>
          </p:cNvSpPr>
          <p:nvPr>
            <p:ph type="body"/>
          </p:nvPr>
        </p:nvSpPr>
        <p:spPr>
          <a:xfrm>
            <a:off x="192924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179" name="PlaceHolder 7"/>
          <p:cNvSpPr>
            <a:spLocks noGrp="1"/>
          </p:cNvSpPr>
          <p:nvPr>
            <p:ph type="body"/>
          </p:nvPr>
        </p:nvSpPr>
        <p:spPr>
          <a:xfrm>
            <a:off x="3372480" y="4058640"/>
            <a:ext cx="1374120" cy="2090880"/>
          </a:xfrm>
          <a:prstGeom prst="rect">
            <a:avLst/>
          </a:prstGeom>
        </p:spPr>
        <p:txBody>
          <a:bodyPr lIns="0" tIns="0" rIns="0" bIns="0">
            <a:normAutofit fontScale="66000"/>
          </a:bodyPr>
          <a:lstStyle/>
          <a:p>
            <a:endParaRPr lang="es-CL"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0"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91" name="PlaceHolder 2"/>
          <p:cNvSpPr>
            <a:spLocks noGrp="1"/>
          </p:cNvSpPr>
          <p:nvPr>
            <p:ph type="subTitle"/>
          </p:nvPr>
        </p:nvSpPr>
        <p:spPr>
          <a:xfrm>
            <a:off x="486000" y="1768680"/>
            <a:ext cx="4268160" cy="438372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93" name="PlaceHolder 2"/>
          <p:cNvSpPr>
            <a:spLocks noGrp="1"/>
          </p:cNvSpPr>
          <p:nvPr>
            <p:ph type="body"/>
          </p:nvPr>
        </p:nvSpPr>
        <p:spPr>
          <a:xfrm>
            <a:off x="486000" y="1768680"/>
            <a:ext cx="426816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95"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196"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7"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8" name="PlaceHolder 1"/>
          <p:cNvSpPr>
            <a:spLocks noGrp="1"/>
          </p:cNvSpPr>
          <p:nvPr>
            <p:ph type="subTitle"/>
          </p:nvPr>
        </p:nvSpPr>
        <p:spPr>
          <a:xfrm>
            <a:off x="486000" y="301320"/>
            <a:ext cx="8747280" cy="58485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00"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01"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202"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04"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205"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06" name="PlaceHolder 4"/>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08"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09"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10" name="PlaceHolder 4"/>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12" name="PlaceHolder 2"/>
          <p:cNvSpPr>
            <a:spLocks noGrp="1"/>
          </p:cNvSpPr>
          <p:nvPr>
            <p:ph type="body"/>
          </p:nvPr>
        </p:nvSpPr>
        <p:spPr>
          <a:xfrm>
            <a:off x="486000" y="1768680"/>
            <a:ext cx="4268160" cy="2090880"/>
          </a:xfrm>
          <a:prstGeom prst="rect">
            <a:avLst/>
          </a:prstGeom>
        </p:spPr>
        <p:txBody>
          <a:bodyPr lIns="0" tIns="0" rIns="0" bIns="0">
            <a:normAutofit/>
          </a:bodyPr>
          <a:lstStyle/>
          <a:p>
            <a:endParaRPr lang="es-CL" sz="3200" b="0" strike="noStrike" spc="-1">
              <a:latin typeface="Arial"/>
            </a:endParaRPr>
          </a:p>
        </p:txBody>
      </p:sp>
      <p:sp>
        <p:nvSpPr>
          <p:cNvPr id="213" name="PlaceHolder 3"/>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15"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16"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17"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
        <p:nvSpPr>
          <p:cNvPr id="218" name="PlaceHolder 5"/>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486000" y="301320"/>
            <a:ext cx="8747280" cy="58485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20" name="PlaceHolder 2"/>
          <p:cNvSpPr>
            <a:spLocks noGrp="1"/>
          </p:cNvSpPr>
          <p:nvPr>
            <p:ph type="body"/>
          </p:nvPr>
        </p:nvSpPr>
        <p:spPr>
          <a:xfrm>
            <a:off x="48600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21" name="PlaceHolder 3"/>
          <p:cNvSpPr>
            <a:spLocks noGrp="1"/>
          </p:cNvSpPr>
          <p:nvPr>
            <p:ph type="body"/>
          </p:nvPr>
        </p:nvSpPr>
        <p:spPr>
          <a:xfrm>
            <a:off x="192924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22" name="PlaceHolder 4"/>
          <p:cNvSpPr>
            <a:spLocks noGrp="1"/>
          </p:cNvSpPr>
          <p:nvPr>
            <p:ph type="body"/>
          </p:nvPr>
        </p:nvSpPr>
        <p:spPr>
          <a:xfrm>
            <a:off x="337248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23" name="PlaceHolder 5"/>
          <p:cNvSpPr>
            <a:spLocks noGrp="1"/>
          </p:cNvSpPr>
          <p:nvPr>
            <p:ph type="body"/>
          </p:nvPr>
        </p:nvSpPr>
        <p:spPr>
          <a:xfrm>
            <a:off x="48600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24" name="PlaceHolder 6"/>
          <p:cNvSpPr>
            <a:spLocks noGrp="1"/>
          </p:cNvSpPr>
          <p:nvPr>
            <p:ph type="body"/>
          </p:nvPr>
        </p:nvSpPr>
        <p:spPr>
          <a:xfrm>
            <a:off x="192924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25" name="PlaceHolder 7"/>
          <p:cNvSpPr>
            <a:spLocks noGrp="1"/>
          </p:cNvSpPr>
          <p:nvPr>
            <p:ph type="body"/>
          </p:nvPr>
        </p:nvSpPr>
        <p:spPr>
          <a:xfrm>
            <a:off x="3372480" y="4058640"/>
            <a:ext cx="1374120" cy="2090880"/>
          </a:xfrm>
          <a:prstGeom prst="rect">
            <a:avLst/>
          </a:prstGeom>
        </p:spPr>
        <p:txBody>
          <a:bodyPr lIns="0" tIns="0" rIns="0" bIns="0">
            <a:normAutofit fontScale="66000"/>
          </a:bodyPr>
          <a:lstStyle/>
          <a:p>
            <a:endParaRPr lang="es-CL"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5"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36" name="PlaceHolder 2"/>
          <p:cNvSpPr>
            <a:spLocks noGrp="1"/>
          </p:cNvSpPr>
          <p:nvPr>
            <p:ph type="subTitle"/>
          </p:nvPr>
        </p:nvSpPr>
        <p:spPr>
          <a:xfrm>
            <a:off x="486000" y="1768680"/>
            <a:ext cx="4268160" cy="438372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38" name="PlaceHolder 2"/>
          <p:cNvSpPr>
            <a:spLocks noGrp="1"/>
          </p:cNvSpPr>
          <p:nvPr>
            <p:ph type="body"/>
          </p:nvPr>
        </p:nvSpPr>
        <p:spPr>
          <a:xfrm>
            <a:off x="486000" y="1768680"/>
            <a:ext cx="426816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40"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241"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2"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3" name="PlaceHolder 1"/>
          <p:cNvSpPr>
            <a:spLocks noGrp="1"/>
          </p:cNvSpPr>
          <p:nvPr>
            <p:ph type="subTitle"/>
          </p:nvPr>
        </p:nvSpPr>
        <p:spPr>
          <a:xfrm>
            <a:off x="486000" y="301320"/>
            <a:ext cx="8747280" cy="58485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45"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46"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247"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49"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250"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51" name="PlaceHolder 4"/>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53"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54"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55" name="PlaceHolder 4"/>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19"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0" name="PlaceHolder 3"/>
          <p:cNvSpPr>
            <a:spLocks noGrp="1"/>
          </p:cNvSpPr>
          <p:nvPr>
            <p:ph type="body"/>
          </p:nvPr>
        </p:nvSpPr>
        <p:spPr>
          <a:xfrm>
            <a:off x="2673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21"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57" name="PlaceHolder 2"/>
          <p:cNvSpPr>
            <a:spLocks noGrp="1"/>
          </p:cNvSpPr>
          <p:nvPr>
            <p:ph type="body"/>
          </p:nvPr>
        </p:nvSpPr>
        <p:spPr>
          <a:xfrm>
            <a:off x="486000" y="1768680"/>
            <a:ext cx="4268160" cy="2090880"/>
          </a:xfrm>
          <a:prstGeom prst="rect">
            <a:avLst/>
          </a:prstGeom>
        </p:spPr>
        <p:txBody>
          <a:bodyPr lIns="0" tIns="0" rIns="0" bIns="0">
            <a:normAutofit/>
          </a:bodyPr>
          <a:lstStyle/>
          <a:p>
            <a:endParaRPr lang="es-CL" sz="3200" b="0" strike="noStrike" spc="-1">
              <a:latin typeface="Arial"/>
            </a:endParaRPr>
          </a:p>
        </p:txBody>
      </p:sp>
      <p:sp>
        <p:nvSpPr>
          <p:cNvPr id="258" name="PlaceHolder 3"/>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60"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61"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62" name="PlaceHolder 4"/>
          <p:cNvSpPr>
            <a:spLocks noGrp="1"/>
          </p:cNvSpPr>
          <p:nvPr>
            <p:ph type="body"/>
          </p:nvPr>
        </p:nvSpPr>
        <p:spPr>
          <a:xfrm>
            <a:off x="486000" y="4058640"/>
            <a:ext cx="2082600" cy="2090880"/>
          </a:xfrm>
          <a:prstGeom prst="rect">
            <a:avLst/>
          </a:prstGeom>
        </p:spPr>
        <p:txBody>
          <a:bodyPr lIns="0" tIns="0" rIns="0" bIns="0">
            <a:normAutofit/>
          </a:bodyPr>
          <a:lstStyle/>
          <a:p>
            <a:endParaRPr lang="es-CL" sz="3200" b="0" strike="noStrike" spc="-1">
              <a:latin typeface="Arial"/>
            </a:endParaRPr>
          </a:p>
        </p:txBody>
      </p:sp>
      <p:sp>
        <p:nvSpPr>
          <p:cNvPr id="263" name="PlaceHolder 5"/>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65" name="PlaceHolder 2"/>
          <p:cNvSpPr>
            <a:spLocks noGrp="1"/>
          </p:cNvSpPr>
          <p:nvPr>
            <p:ph type="body"/>
          </p:nvPr>
        </p:nvSpPr>
        <p:spPr>
          <a:xfrm>
            <a:off x="48600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66" name="PlaceHolder 3"/>
          <p:cNvSpPr>
            <a:spLocks noGrp="1"/>
          </p:cNvSpPr>
          <p:nvPr>
            <p:ph type="body"/>
          </p:nvPr>
        </p:nvSpPr>
        <p:spPr>
          <a:xfrm>
            <a:off x="192924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67" name="PlaceHolder 4"/>
          <p:cNvSpPr>
            <a:spLocks noGrp="1"/>
          </p:cNvSpPr>
          <p:nvPr>
            <p:ph type="body"/>
          </p:nvPr>
        </p:nvSpPr>
        <p:spPr>
          <a:xfrm>
            <a:off x="3372480" y="176868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68" name="PlaceHolder 5"/>
          <p:cNvSpPr>
            <a:spLocks noGrp="1"/>
          </p:cNvSpPr>
          <p:nvPr>
            <p:ph type="body"/>
          </p:nvPr>
        </p:nvSpPr>
        <p:spPr>
          <a:xfrm>
            <a:off x="48600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69" name="PlaceHolder 6"/>
          <p:cNvSpPr>
            <a:spLocks noGrp="1"/>
          </p:cNvSpPr>
          <p:nvPr>
            <p:ph type="body"/>
          </p:nvPr>
        </p:nvSpPr>
        <p:spPr>
          <a:xfrm>
            <a:off x="1929240" y="4058640"/>
            <a:ext cx="1374120" cy="2090880"/>
          </a:xfrm>
          <a:prstGeom prst="rect">
            <a:avLst/>
          </a:prstGeom>
        </p:spPr>
        <p:txBody>
          <a:bodyPr lIns="0" tIns="0" rIns="0" bIns="0">
            <a:normAutofit fontScale="66000"/>
          </a:bodyPr>
          <a:lstStyle/>
          <a:p>
            <a:endParaRPr lang="es-CL" sz="3200" b="0" strike="noStrike" spc="-1">
              <a:latin typeface="Arial"/>
            </a:endParaRPr>
          </a:p>
        </p:txBody>
      </p:sp>
      <p:sp>
        <p:nvSpPr>
          <p:cNvPr id="270" name="PlaceHolder 7"/>
          <p:cNvSpPr>
            <a:spLocks noGrp="1"/>
          </p:cNvSpPr>
          <p:nvPr>
            <p:ph type="body"/>
          </p:nvPr>
        </p:nvSpPr>
        <p:spPr>
          <a:xfrm>
            <a:off x="3372480" y="4058640"/>
            <a:ext cx="1374120" cy="2090880"/>
          </a:xfrm>
          <a:prstGeom prst="rect">
            <a:avLst/>
          </a:prstGeom>
        </p:spPr>
        <p:txBody>
          <a:bodyPr lIns="0" tIns="0" rIns="0" bIns="0">
            <a:normAutofit fontScale="66000"/>
          </a:bodyPr>
          <a:lstStyle/>
          <a:p>
            <a:endParaRPr lang="es-CL"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3" name="PlaceHolder 2"/>
          <p:cNvSpPr>
            <a:spLocks noGrp="1"/>
          </p:cNvSpPr>
          <p:nvPr>
            <p:ph type="body"/>
          </p:nvPr>
        </p:nvSpPr>
        <p:spPr>
          <a:xfrm>
            <a:off x="486000" y="1768680"/>
            <a:ext cx="2082600" cy="4383720"/>
          </a:xfrm>
          <a:prstGeom prst="rect">
            <a:avLst/>
          </a:prstGeom>
        </p:spPr>
        <p:txBody>
          <a:bodyPr lIns="0" tIns="0" rIns="0" bIns="0">
            <a:normAutofit/>
          </a:bodyPr>
          <a:lstStyle/>
          <a:p>
            <a:endParaRPr lang="es-CL" sz="3200" b="0" strike="noStrike" spc="-1">
              <a:latin typeface="Arial"/>
            </a:endParaRPr>
          </a:p>
        </p:txBody>
      </p:sp>
      <p:sp>
        <p:nvSpPr>
          <p:cNvPr id="24"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5" name="PlaceHolder 4"/>
          <p:cNvSpPr>
            <a:spLocks noGrp="1"/>
          </p:cNvSpPr>
          <p:nvPr>
            <p:ph type="body"/>
          </p:nvPr>
        </p:nvSpPr>
        <p:spPr>
          <a:xfrm>
            <a:off x="2673000" y="4058640"/>
            <a:ext cx="208260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86000" y="301320"/>
            <a:ext cx="8747280" cy="1261440"/>
          </a:xfrm>
          <a:prstGeom prst="rect">
            <a:avLst/>
          </a:prstGeom>
        </p:spPr>
        <p:txBody>
          <a:bodyPr lIns="0" tIns="0" rIns="0" bIns="0" anchor="ctr">
            <a:noAutofit/>
          </a:bodyPr>
          <a:lstStyle/>
          <a:p>
            <a:pPr algn="ctr"/>
            <a:endParaRPr lang="es-CL" sz="4400" b="0" strike="noStrike" spc="-1">
              <a:latin typeface="Arial"/>
            </a:endParaRPr>
          </a:p>
        </p:txBody>
      </p:sp>
      <p:sp>
        <p:nvSpPr>
          <p:cNvPr id="27" name="PlaceHolder 2"/>
          <p:cNvSpPr>
            <a:spLocks noGrp="1"/>
          </p:cNvSpPr>
          <p:nvPr>
            <p:ph type="body"/>
          </p:nvPr>
        </p:nvSpPr>
        <p:spPr>
          <a:xfrm>
            <a:off x="486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8" name="PlaceHolder 3"/>
          <p:cNvSpPr>
            <a:spLocks noGrp="1"/>
          </p:cNvSpPr>
          <p:nvPr>
            <p:ph type="body"/>
          </p:nvPr>
        </p:nvSpPr>
        <p:spPr>
          <a:xfrm>
            <a:off x="2673000" y="1768680"/>
            <a:ext cx="2082600" cy="2090880"/>
          </a:xfrm>
          <a:prstGeom prst="rect">
            <a:avLst/>
          </a:prstGeom>
        </p:spPr>
        <p:txBody>
          <a:bodyPr lIns="0" tIns="0" rIns="0" bIns="0">
            <a:normAutofit/>
          </a:bodyPr>
          <a:lstStyle/>
          <a:p>
            <a:endParaRPr lang="es-CL" sz="3200" b="0" strike="noStrike" spc="-1">
              <a:latin typeface="Arial"/>
            </a:endParaRPr>
          </a:p>
        </p:txBody>
      </p:sp>
      <p:sp>
        <p:nvSpPr>
          <p:cNvPr id="29" name="PlaceHolder 4"/>
          <p:cNvSpPr>
            <a:spLocks noGrp="1"/>
          </p:cNvSpPr>
          <p:nvPr>
            <p:ph type="body"/>
          </p:nvPr>
        </p:nvSpPr>
        <p:spPr>
          <a:xfrm>
            <a:off x="486000" y="4058640"/>
            <a:ext cx="4268160" cy="2090880"/>
          </a:xfrm>
          <a:prstGeom prst="rect">
            <a:avLst/>
          </a:prstGeom>
        </p:spPr>
        <p:txBody>
          <a:bodyPr lIns="0" tIns="0" rIns="0" bIns="0">
            <a:normAutofit/>
          </a:bodyPr>
          <a:lstStyle/>
          <a:p>
            <a:endParaRPr lang="es-CL"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CustomShape 1"/>
          <p:cNvSpPr/>
          <p:nvPr/>
        </p:nvSpPr>
        <p:spPr>
          <a:xfrm>
            <a:off x="270720" y="1747440"/>
            <a:ext cx="9345960" cy="5675040"/>
          </a:xfrm>
          <a:prstGeom prst="round1Rect">
            <a:avLst>
              <a:gd name="adj" fmla="val 15350"/>
            </a:avLst>
          </a:prstGeom>
          <a:solidFill>
            <a:srgbClr val="29754D">
              <a:alpha val="30000"/>
            </a:srgbClr>
          </a:solid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0" name="CustomShape 2"/>
          <p:cNvSpPr/>
          <p:nvPr/>
        </p:nvSpPr>
        <p:spPr>
          <a:xfrm>
            <a:off x="436320" y="6464160"/>
            <a:ext cx="7891200" cy="679680"/>
          </a:xfrm>
          <a:prstGeom prst="roundRect">
            <a:avLst>
              <a:gd name="adj" fmla="val 19335"/>
            </a:avLst>
          </a:prstGeom>
          <a:solidFill>
            <a:srgbClr val="8EB99F"/>
          </a:solidFill>
          <a:ln>
            <a:noFill/>
          </a:ln>
        </p:spPr>
        <p:style>
          <a:lnRef idx="0">
            <a:scrgbClr r="0" g="0" b="0"/>
          </a:lnRef>
          <a:fillRef idx="0">
            <a:scrgbClr r="0" g="0" b="0"/>
          </a:fillRef>
          <a:effectRef idx="0">
            <a:scrgbClr r="0" g="0" b="0"/>
          </a:effectRef>
          <a:fontRef idx="minor"/>
        </p:style>
      </p:sp>
      <p:pic>
        <p:nvPicPr>
          <p:cNvPr id="2" name="Imagen 15"/>
          <p:cNvPicPr/>
          <p:nvPr/>
        </p:nvPicPr>
        <p:blipFill>
          <a:blip r:embed="rId14"/>
          <a:stretch/>
        </p:blipFill>
        <p:spPr>
          <a:xfrm>
            <a:off x="8272440" y="1222200"/>
            <a:ext cx="1079280" cy="241200"/>
          </a:xfrm>
          <a:prstGeom prst="rect">
            <a:avLst/>
          </a:prstGeom>
          <a:ln>
            <a:noFill/>
          </a:ln>
        </p:spPr>
      </p:pic>
      <p:pic>
        <p:nvPicPr>
          <p:cNvPr id="3" name="Imagen 16"/>
          <p:cNvPicPr/>
          <p:nvPr/>
        </p:nvPicPr>
        <p:blipFill>
          <a:blip r:embed="rId15"/>
          <a:stretch/>
        </p:blipFill>
        <p:spPr>
          <a:xfrm>
            <a:off x="8272440" y="418680"/>
            <a:ext cx="1079280" cy="664200"/>
          </a:xfrm>
          <a:prstGeom prst="rect">
            <a:avLst/>
          </a:prstGeom>
          <a:ln>
            <a:noFill/>
          </a:ln>
        </p:spPr>
      </p:pic>
      <p:pic>
        <p:nvPicPr>
          <p:cNvPr id="4" name="Google Shape;12;p23"/>
          <p:cNvPicPr/>
          <p:nvPr/>
        </p:nvPicPr>
        <p:blipFill>
          <a:blip r:embed="rId16"/>
          <a:stretch/>
        </p:blipFill>
        <p:spPr>
          <a:xfrm>
            <a:off x="8521560" y="6387120"/>
            <a:ext cx="829800" cy="755280"/>
          </a:xfrm>
          <a:prstGeom prst="rect">
            <a:avLst/>
          </a:prstGeom>
          <a:ln>
            <a:noFill/>
          </a:ln>
        </p:spPr>
      </p:pic>
      <p:pic>
        <p:nvPicPr>
          <p:cNvPr id="5" name="Imagen 14"/>
          <p:cNvPicPr/>
          <p:nvPr/>
        </p:nvPicPr>
        <p:blipFill>
          <a:blip r:embed="rId17"/>
          <a:stretch/>
        </p:blipFill>
        <p:spPr>
          <a:xfrm>
            <a:off x="433440" y="419760"/>
            <a:ext cx="4210200" cy="679680"/>
          </a:xfrm>
          <a:prstGeom prst="rect">
            <a:avLst/>
          </a:prstGeom>
          <a:ln>
            <a:noFill/>
          </a:ln>
        </p:spPr>
      </p:pic>
      <p:pic>
        <p:nvPicPr>
          <p:cNvPr id="6" name="Imagen 18"/>
          <p:cNvPicPr/>
          <p:nvPr/>
        </p:nvPicPr>
        <p:blipFill>
          <a:blip r:embed="rId18"/>
          <a:stretch/>
        </p:blipFill>
        <p:spPr>
          <a:xfrm>
            <a:off x="433440" y="6464160"/>
            <a:ext cx="689760" cy="679680"/>
          </a:xfrm>
          <a:prstGeom prst="rect">
            <a:avLst/>
          </a:prstGeom>
          <a:ln>
            <a:noFill/>
          </a:ln>
        </p:spPr>
      </p:pic>
      <p:sp>
        <p:nvSpPr>
          <p:cNvPr id="7" name="PlaceHolder 3"/>
          <p:cNvSpPr>
            <a:spLocks noGrp="1"/>
          </p:cNvSpPr>
          <p:nvPr>
            <p:ph type="title"/>
          </p:nvPr>
        </p:nvSpPr>
        <p:spPr>
          <a:xfrm>
            <a:off x="486000" y="301320"/>
            <a:ext cx="8747640" cy="1261800"/>
          </a:xfrm>
          <a:prstGeom prst="rect">
            <a:avLst/>
          </a:prstGeom>
        </p:spPr>
        <p:txBody>
          <a:bodyPr lIns="0" tIns="0" rIns="0" bIns="0" anchor="ctr">
            <a:noAutofit/>
          </a:bodyPr>
          <a:lstStyle/>
          <a:p>
            <a:pPr algn="ctr"/>
            <a:r>
              <a:rPr lang="es-CL" sz="4400" b="0" strike="noStrike" spc="-1">
                <a:latin typeface="Arial"/>
              </a:rPr>
              <a:t>Pulse para editar el formato del texto de título</a:t>
            </a:r>
          </a:p>
        </p:txBody>
      </p:sp>
      <p:sp>
        <p:nvSpPr>
          <p:cNvPr id="8" name="PlaceHolder 4"/>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32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CL"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2400" b="0" strike="noStrike" spc="-1">
                <a:latin typeface="Arial"/>
              </a:rPr>
              <a:t>Tercer nivel del esquema</a:t>
            </a:r>
          </a:p>
          <a:p>
            <a:pPr marL="1728000" lvl="3" indent="-216000">
              <a:spcBef>
                <a:spcPts val="567"/>
              </a:spcBef>
              <a:buClr>
                <a:srgbClr val="000000"/>
              </a:buClr>
              <a:buSzPct val="75000"/>
              <a:buFont typeface="Symbol" charset="2"/>
              <a:buChar char=""/>
            </a:pPr>
            <a:r>
              <a:rPr lang="es-CL"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Imagen 3"/>
          <p:cNvPicPr/>
          <p:nvPr/>
        </p:nvPicPr>
        <p:blipFill>
          <a:blip r:embed="rId14"/>
          <a:stretch/>
        </p:blipFill>
        <p:spPr>
          <a:xfrm>
            <a:off x="8272440" y="1222200"/>
            <a:ext cx="1079280" cy="241200"/>
          </a:xfrm>
          <a:prstGeom prst="rect">
            <a:avLst/>
          </a:prstGeom>
          <a:ln>
            <a:noFill/>
          </a:ln>
        </p:spPr>
      </p:pic>
      <p:pic>
        <p:nvPicPr>
          <p:cNvPr id="46" name="Imagen 4"/>
          <p:cNvPicPr/>
          <p:nvPr/>
        </p:nvPicPr>
        <p:blipFill>
          <a:blip r:embed="rId15"/>
          <a:stretch/>
        </p:blipFill>
        <p:spPr>
          <a:xfrm>
            <a:off x="8272440" y="418680"/>
            <a:ext cx="1079280" cy="664200"/>
          </a:xfrm>
          <a:prstGeom prst="rect">
            <a:avLst/>
          </a:prstGeom>
          <a:ln>
            <a:noFill/>
          </a:ln>
        </p:spPr>
      </p:pic>
      <p:pic>
        <p:nvPicPr>
          <p:cNvPr id="47" name="Imagen 6"/>
          <p:cNvPicPr/>
          <p:nvPr/>
        </p:nvPicPr>
        <p:blipFill>
          <a:blip r:embed="rId16"/>
          <a:stretch/>
        </p:blipFill>
        <p:spPr>
          <a:xfrm>
            <a:off x="433440" y="419760"/>
            <a:ext cx="4210200" cy="679680"/>
          </a:xfrm>
          <a:prstGeom prst="rect">
            <a:avLst/>
          </a:prstGeom>
          <a:ln>
            <a:noFill/>
          </a:ln>
        </p:spPr>
      </p:pic>
      <p:sp>
        <p:nvSpPr>
          <p:cNvPr id="48" name="CustomShape 1"/>
          <p:cNvSpPr/>
          <p:nvPr/>
        </p:nvSpPr>
        <p:spPr>
          <a:xfrm>
            <a:off x="243000" y="1756440"/>
            <a:ext cx="9345960" cy="5675040"/>
          </a:xfrm>
          <a:prstGeom prst="round1Rect">
            <a:avLst>
              <a:gd name="adj" fmla="val 15350"/>
            </a:avLst>
          </a:prstGeom>
          <a:solidFill>
            <a:srgbClr val="EEEEEE"/>
          </a:solid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9" name="PlaceHolder 2"/>
          <p:cNvSpPr>
            <a:spLocks noGrp="1"/>
          </p:cNvSpPr>
          <p:nvPr>
            <p:ph type="title"/>
          </p:nvPr>
        </p:nvSpPr>
        <p:spPr>
          <a:xfrm>
            <a:off x="486000" y="301320"/>
            <a:ext cx="8747640" cy="1261800"/>
          </a:xfrm>
          <a:prstGeom prst="rect">
            <a:avLst/>
          </a:prstGeom>
        </p:spPr>
        <p:txBody>
          <a:bodyPr lIns="0" tIns="0" rIns="0" bIns="0" anchor="ctr">
            <a:noAutofit/>
          </a:bodyPr>
          <a:lstStyle/>
          <a:p>
            <a:pPr algn="ctr"/>
            <a:r>
              <a:rPr lang="es-CL" sz="4400" b="0" strike="noStrike" spc="-1">
                <a:latin typeface="Arial"/>
              </a:rPr>
              <a:t>Pulse para editar el formato del texto de título</a:t>
            </a:r>
          </a:p>
        </p:txBody>
      </p:sp>
      <p:sp>
        <p:nvSpPr>
          <p:cNvPr id="50" name="PlaceHolder 3"/>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32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CL"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2400" b="0" strike="noStrike" spc="-1">
                <a:latin typeface="Arial"/>
              </a:rPr>
              <a:t>Tercer nivel del esquema</a:t>
            </a:r>
          </a:p>
          <a:p>
            <a:pPr marL="1728000" lvl="3" indent="-216000">
              <a:spcBef>
                <a:spcPts val="567"/>
              </a:spcBef>
              <a:buClr>
                <a:srgbClr val="000000"/>
              </a:buClr>
              <a:buSzPct val="75000"/>
              <a:buFont typeface="Symbol" charset="2"/>
              <a:buChar char=""/>
            </a:pPr>
            <a:r>
              <a:rPr lang="es-CL"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rot="10800000" flipH="1">
            <a:off x="180720" y="822600"/>
            <a:ext cx="9356040" cy="6530760"/>
          </a:xfrm>
          <a:prstGeom prst="round1Rect">
            <a:avLst>
              <a:gd name="adj" fmla="val 15350"/>
            </a:avLst>
          </a:prstGeom>
          <a:solidFill>
            <a:srgbClr val="EFEFEF"/>
          </a:solidFill>
          <a:ln>
            <a:noFill/>
          </a:ln>
        </p:spPr>
        <p:style>
          <a:lnRef idx="0">
            <a:scrgbClr r="0" g="0" b="0"/>
          </a:lnRef>
          <a:fillRef idx="0">
            <a:scrgbClr r="0" g="0" b="0"/>
          </a:fillRef>
          <a:effectRef idx="0">
            <a:scrgbClr r="0" g="0" b="0"/>
          </a:effectRef>
          <a:fontRef idx="minor"/>
        </p:style>
      </p:sp>
      <p:sp>
        <p:nvSpPr>
          <p:cNvPr id="88" name="CustomShape 2"/>
          <p:cNvSpPr/>
          <p:nvPr/>
        </p:nvSpPr>
        <p:spPr>
          <a:xfrm>
            <a:off x="8092080" y="779400"/>
            <a:ext cx="661320" cy="5184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89" name="CustomShape 3"/>
          <p:cNvSpPr/>
          <p:nvPr/>
        </p:nvSpPr>
        <p:spPr>
          <a:xfrm>
            <a:off x="8754120" y="779400"/>
            <a:ext cx="784800" cy="5184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90" name="CustomShape 4"/>
          <p:cNvSpPr/>
          <p:nvPr/>
        </p:nvSpPr>
        <p:spPr>
          <a:xfrm>
            <a:off x="181080" y="181080"/>
            <a:ext cx="7910280" cy="650160"/>
          </a:xfrm>
          <a:prstGeom prst="round2SameRect">
            <a:avLst>
              <a:gd name="adj1" fmla="val 16667"/>
              <a:gd name="adj2" fmla="val 0"/>
            </a:avLst>
          </a:prstGeom>
          <a:solidFill>
            <a:srgbClr val="29754D"/>
          </a:solidFill>
          <a:ln>
            <a:noFill/>
          </a:ln>
        </p:spPr>
        <p:style>
          <a:lnRef idx="0">
            <a:scrgbClr r="0" g="0" b="0"/>
          </a:lnRef>
          <a:fillRef idx="0">
            <a:scrgbClr r="0" g="0" b="0"/>
          </a:fillRef>
          <a:effectRef idx="0">
            <a:scrgbClr r="0" g="0" b="0"/>
          </a:effectRef>
          <a:fontRef idx="minor"/>
        </p:style>
      </p:sp>
      <p:sp>
        <p:nvSpPr>
          <p:cNvPr id="91" name="CustomShape 5"/>
          <p:cNvSpPr/>
          <p:nvPr/>
        </p:nvSpPr>
        <p:spPr>
          <a:xfrm>
            <a:off x="181080" y="6881760"/>
            <a:ext cx="527400" cy="263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fld id="{9C68615F-4269-4F03-B50B-ABB263EDBE5F}"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92" name="CustomShape 6"/>
          <p:cNvSpPr/>
          <p:nvPr/>
        </p:nvSpPr>
        <p:spPr>
          <a:xfrm>
            <a:off x="375840" y="6881760"/>
            <a:ext cx="678600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93" name="CustomShape 7"/>
          <p:cNvSpPr/>
          <p:nvPr/>
        </p:nvSpPr>
        <p:spPr>
          <a:xfrm>
            <a:off x="8443440" y="271080"/>
            <a:ext cx="116604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r>
              <a:rPr lang="es-CL" sz="1200" b="0" strike="noStrike" spc="-1">
                <a:solidFill>
                  <a:srgbClr val="000000"/>
                </a:solidFill>
                <a:latin typeface="Calibri"/>
                <a:ea typeface="Calibri"/>
              </a:rPr>
              <a:t>Actividad 4|</a:t>
            </a:r>
            <a:r>
              <a:rPr lang="es-CL" sz="1600" b="0" strike="noStrike" spc="-1">
                <a:solidFill>
                  <a:srgbClr val="29754D"/>
                </a:solidFill>
                <a:latin typeface="Calibri"/>
                <a:ea typeface="Calibri"/>
              </a:rPr>
              <a:t>3</a:t>
            </a:r>
            <a:endParaRPr lang="es-CL" sz="1600" b="0" strike="noStrike" spc="-1">
              <a:latin typeface="Arial"/>
            </a:endParaRPr>
          </a:p>
        </p:txBody>
      </p:sp>
      <p:sp>
        <p:nvSpPr>
          <p:cNvPr id="94" name="CustomShape 8"/>
          <p:cNvSpPr/>
          <p:nvPr/>
        </p:nvSpPr>
        <p:spPr>
          <a:xfrm>
            <a:off x="442800" y="350280"/>
            <a:ext cx="744120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90000"/>
              </a:lnSpc>
            </a:pPr>
            <a:r>
              <a:rPr lang="es-CL" sz="1400" b="1" strike="noStrike" spc="-1">
                <a:solidFill>
                  <a:srgbClr val="FFFFFF"/>
                </a:solidFill>
                <a:latin typeface="Calibri"/>
                <a:ea typeface="Calibri"/>
              </a:rPr>
              <a:t>MÓDULO </a:t>
            </a:r>
            <a:r>
              <a:rPr lang="es-CL" sz="1400" b="0" strike="noStrike" spc="-1">
                <a:solidFill>
                  <a:srgbClr val="FFFFFF"/>
                </a:solidFill>
                <a:latin typeface="Calibri"/>
                <a:ea typeface="Calibri"/>
              </a:rPr>
              <a:t>Armado y reparación de circuitos electrónicos</a:t>
            </a:r>
            <a:endParaRPr lang="es-CL" sz="1400" b="0" strike="noStrike" spc="-1">
              <a:latin typeface="Arial"/>
            </a:endParaRPr>
          </a:p>
          <a:p>
            <a:pPr>
              <a:lnSpc>
                <a:spcPct val="80000"/>
              </a:lnSpc>
            </a:pPr>
            <a:endParaRPr lang="es-CL" sz="1400" b="0" strike="noStrike" spc="-1">
              <a:latin typeface="Arial"/>
            </a:endParaRPr>
          </a:p>
        </p:txBody>
      </p:sp>
      <p:sp>
        <p:nvSpPr>
          <p:cNvPr id="95" name="PlaceHolder 9"/>
          <p:cNvSpPr>
            <a:spLocks noGrp="1"/>
          </p:cNvSpPr>
          <p:nvPr>
            <p:ph type="title"/>
          </p:nvPr>
        </p:nvSpPr>
        <p:spPr>
          <a:xfrm>
            <a:off x="486000" y="301320"/>
            <a:ext cx="8747280" cy="1261440"/>
          </a:xfrm>
          <a:prstGeom prst="rect">
            <a:avLst/>
          </a:prstGeom>
        </p:spPr>
        <p:txBody>
          <a:bodyPr lIns="0" tIns="0" rIns="0" bIns="0" anchor="ctr">
            <a:noAutofit/>
          </a:bodyPr>
          <a:lstStyle/>
          <a:p>
            <a:r>
              <a:rPr lang="es-CL" sz="1800" b="0" strike="noStrike" spc="-1">
                <a:latin typeface="Arial"/>
              </a:rPr>
              <a:t>Pulse para editar el formato del texto de título</a:t>
            </a:r>
          </a:p>
        </p:txBody>
      </p:sp>
      <p:sp>
        <p:nvSpPr>
          <p:cNvPr id="96" name="PlaceHolder 10"/>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32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CL"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2400" b="0" strike="noStrike" spc="-1">
                <a:latin typeface="Arial"/>
              </a:rPr>
              <a:t>Tercer nivel del esquema</a:t>
            </a:r>
          </a:p>
          <a:p>
            <a:pPr marL="1728000" lvl="3" indent="-216000">
              <a:spcBef>
                <a:spcPts val="567"/>
              </a:spcBef>
              <a:buClr>
                <a:srgbClr val="000000"/>
              </a:buClr>
              <a:buSzPct val="75000"/>
              <a:buFont typeface="Symbol" charset="2"/>
              <a:buChar char=""/>
            </a:pPr>
            <a:r>
              <a:rPr lang="es-CL"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 name="CustomShape 1"/>
          <p:cNvSpPr/>
          <p:nvPr/>
        </p:nvSpPr>
        <p:spPr>
          <a:xfrm rot="10800000" flipH="1">
            <a:off x="180720" y="822600"/>
            <a:ext cx="9356040" cy="6530760"/>
          </a:xfrm>
          <a:prstGeom prst="round1Rect">
            <a:avLst>
              <a:gd name="adj" fmla="val 15350"/>
            </a:avLst>
          </a:prstGeom>
          <a:solidFill>
            <a:srgbClr val="D7E3DC"/>
          </a:solidFill>
          <a:ln>
            <a:noFill/>
          </a:ln>
        </p:spPr>
        <p:style>
          <a:lnRef idx="0">
            <a:scrgbClr r="0" g="0" b="0"/>
          </a:lnRef>
          <a:fillRef idx="0">
            <a:scrgbClr r="0" g="0" b="0"/>
          </a:fillRef>
          <a:effectRef idx="0">
            <a:scrgbClr r="0" g="0" b="0"/>
          </a:effectRef>
          <a:fontRef idx="minor"/>
        </p:style>
      </p:sp>
      <p:sp>
        <p:nvSpPr>
          <p:cNvPr id="134" name="CustomShape 2"/>
          <p:cNvSpPr/>
          <p:nvPr/>
        </p:nvSpPr>
        <p:spPr>
          <a:xfrm>
            <a:off x="8092080" y="779400"/>
            <a:ext cx="661320" cy="5184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35" name="CustomShape 3"/>
          <p:cNvSpPr/>
          <p:nvPr/>
        </p:nvSpPr>
        <p:spPr>
          <a:xfrm>
            <a:off x="8754120" y="779400"/>
            <a:ext cx="784800" cy="5184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36" name="CustomShape 4"/>
          <p:cNvSpPr/>
          <p:nvPr/>
        </p:nvSpPr>
        <p:spPr>
          <a:xfrm>
            <a:off x="181080" y="6881760"/>
            <a:ext cx="527400" cy="263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fld id="{6E68E8C9-8B9B-4868-8BA0-51C69C450519}"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137" name="CustomShape 5"/>
          <p:cNvSpPr/>
          <p:nvPr/>
        </p:nvSpPr>
        <p:spPr>
          <a:xfrm>
            <a:off x="181080" y="181080"/>
            <a:ext cx="7910280" cy="650160"/>
          </a:xfrm>
          <a:prstGeom prst="round2SameRect">
            <a:avLst>
              <a:gd name="adj1" fmla="val 16667"/>
              <a:gd name="adj2" fmla="val 0"/>
            </a:avLst>
          </a:prstGeom>
          <a:solidFill>
            <a:srgbClr val="29754D"/>
          </a:solidFill>
          <a:ln>
            <a:noFill/>
          </a:ln>
        </p:spPr>
        <p:style>
          <a:lnRef idx="0">
            <a:scrgbClr r="0" g="0" b="0"/>
          </a:lnRef>
          <a:fillRef idx="0">
            <a:scrgbClr r="0" g="0" b="0"/>
          </a:fillRef>
          <a:effectRef idx="0">
            <a:scrgbClr r="0" g="0" b="0"/>
          </a:effectRef>
          <a:fontRef idx="minor"/>
        </p:style>
      </p:sp>
      <p:sp>
        <p:nvSpPr>
          <p:cNvPr id="138" name="CustomShape 6"/>
          <p:cNvSpPr/>
          <p:nvPr/>
        </p:nvSpPr>
        <p:spPr>
          <a:xfrm>
            <a:off x="375840" y="6881760"/>
            <a:ext cx="678600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139" name="CustomShape 7"/>
          <p:cNvSpPr/>
          <p:nvPr/>
        </p:nvSpPr>
        <p:spPr>
          <a:xfrm>
            <a:off x="442800" y="350280"/>
            <a:ext cx="744120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90000"/>
              </a:lnSpc>
            </a:pPr>
            <a:r>
              <a:rPr lang="es-CL" sz="1400" b="1" strike="noStrike" spc="-1">
                <a:solidFill>
                  <a:srgbClr val="FFFFFF"/>
                </a:solidFill>
                <a:latin typeface="Calibri"/>
                <a:ea typeface="Calibri"/>
              </a:rPr>
              <a:t>MÓDULO </a:t>
            </a:r>
            <a:r>
              <a:rPr lang="es-CL" sz="1400" b="0" strike="noStrike" spc="-1">
                <a:solidFill>
                  <a:srgbClr val="FFFFFF"/>
                </a:solidFill>
                <a:latin typeface="Calibri"/>
                <a:ea typeface="Calibri"/>
              </a:rPr>
              <a:t>Armado y reparación de circuitos electrónicos</a:t>
            </a:r>
            <a:endParaRPr lang="es-CL" sz="1400" b="0" strike="noStrike" spc="-1">
              <a:latin typeface="Arial"/>
            </a:endParaRPr>
          </a:p>
          <a:p>
            <a:pPr>
              <a:lnSpc>
                <a:spcPct val="80000"/>
              </a:lnSpc>
            </a:pPr>
            <a:endParaRPr lang="es-CL" sz="1400" b="0" strike="noStrike" spc="-1">
              <a:latin typeface="Arial"/>
            </a:endParaRPr>
          </a:p>
        </p:txBody>
      </p:sp>
      <p:sp>
        <p:nvSpPr>
          <p:cNvPr id="140" name="CustomShape 8"/>
          <p:cNvSpPr/>
          <p:nvPr/>
        </p:nvSpPr>
        <p:spPr>
          <a:xfrm>
            <a:off x="8443440" y="271080"/>
            <a:ext cx="116604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r>
              <a:rPr lang="es-CL" sz="1200" b="0" strike="noStrike" spc="-1">
                <a:solidFill>
                  <a:srgbClr val="000000"/>
                </a:solidFill>
                <a:latin typeface="Calibri"/>
                <a:ea typeface="Calibri"/>
              </a:rPr>
              <a:t>Actividad 4|</a:t>
            </a:r>
            <a:r>
              <a:rPr lang="es-CL" sz="1600" b="0" strike="noStrike" spc="-1">
                <a:solidFill>
                  <a:srgbClr val="29754D"/>
                </a:solidFill>
                <a:latin typeface="Calibri"/>
                <a:ea typeface="Calibri"/>
              </a:rPr>
              <a:t>3</a:t>
            </a:r>
            <a:endParaRPr lang="es-CL" sz="1600" b="0" strike="noStrike" spc="-1">
              <a:latin typeface="Arial"/>
            </a:endParaRPr>
          </a:p>
        </p:txBody>
      </p:sp>
      <p:sp>
        <p:nvSpPr>
          <p:cNvPr id="141" name="PlaceHolder 9"/>
          <p:cNvSpPr>
            <a:spLocks noGrp="1"/>
          </p:cNvSpPr>
          <p:nvPr>
            <p:ph type="title"/>
          </p:nvPr>
        </p:nvSpPr>
        <p:spPr>
          <a:xfrm>
            <a:off x="486000" y="301320"/>
            <a:ext cx="8747280" cy="1261440"/>
          </a:xfrm>
          <a:prstGeom prst="rect">
            <a:avLst/>
          </a:prstGeom>
        </p:spPr>
        <p:txBody>
          <a:bodyPr lIns="0" tIns="0" rIns="0" bIns="0" anchor="ctr">
            <a:noAutofit/>
          </a:bodyPr>
          <a:lstStyle/>
          <a:p>
            <a:r>
              <a:rPr lang="es-CL" sz="1800" b="0" strike="noStrike" spc="-1">
                <a:latin typeface="Arial"/>
              </a:rPr>
              <a:t>Pulse para editar el formato del texto de título</a:t>
            </a:r>
          </a:p>
        </p:txBody>
      </p:sp>
      <p:sp>
        <p:nvSpPr>
          <p:cNvPr id="142" name="PlaceHolder 10"/>
          <p:cNvSpPr>
            <a:spLocks noGrp="1"/>
          </p:cNvSpPr>
          <p:nvPr>
            <p:ph type="body"/>
          </p:nvPr>
        </p:nvSpPr>
        <p:spPr>
          <a:xfrm>
            <a:off x="486000" y="1768680"/>
            <a:ext cx="4268160" cy="4383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8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CL" sz="1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1800" b="0" strike="noStrike" spc="-1">
                <a:latin typeface="Arial"/>
              </a:rPr>
              <a:t>Tercer nivel del esquema</a:t>
            </a:r>
          </a:p>
          <a:p>
            <a:pPr marL="1728000" lvl="3" indent="-216000">
              <a:spcBef>
                <a:spcPts val="567"/>
              </a:spcBef>
              <a:buClr>
                <a:srgbClr val="000000"/>
              </a:buClr>
              <a:buSzPct val="75000"/>
              <a:buFont typeface="Symbol" charset="2"/>
              <a:buChar char=""/>
            </a:pPr>
            <a:r>
              <a:rPr lang="es-CL" sz="1800" b="0" strike="noStrike" spc="-1">
                <a:latin typeface="Arial"/>
              </a:rPr>
              <a:t>Cuarto nivel del esquema</a:t>
            </a:r>
          </a:p>
          <a:p>
            <a:pPr marL="2160000" lvl="4" indent="-216000">
              <a:spcBef>
                <a:spcPts val="283"/>
              </a:spcBef>
              <a:buClr>
                <a:srgbClr val="000000"/>
              </a:buClr>
              <a:buSzPct val="45000"/>
              <a:buFont typeface="Wingdings" charset="2"/>
              <a:buChar char=""/>
            </a:pPr>
            <a:r>
              <a:rPr lang="es-CL" sz="1800" b="0" strike="noStrike" spc="-1">
                <a:latin typeface="Arial"/>
              </a:rPr>
              <a:t>Quinto nivel del esquema</a:t>
            </a:r>
          </a:p>
          <a:p>
            <a:pPr marL="2592000" lvl="5" indent="-216000">
              <a:spcBef>
                <a:spcPts val="283"/>
              </a:spcBef>
              <a:buClr>
                <a:srgbClr val="000000"/>
              </a:buClr>
              <a:buSzPct val="45000"/>
              <a:buFont typeface="Wingdings" charset="2"/>
              <a:buChar char=""/>
            </a:pPr>
            <a:r>
              <a:rPr lang="es-CL" sz="1800" b="0" strike="noStrike" spc="-1">
                <a:latin typeface="Arial"/>
              </a:rPr>
              <a:t>Sexto nivel del esquema</a:t>
            </a:r>
          </a:p>
          <a:p>
            <a:pPr marL="3024000" lvl="6" indent="-216000">
              <a:spcBef>
                <a:spcPts val="283"/>
              </a:spcBef>
              <a:buClr>
                <a:srgbClr val="000000"/>
              </a:buClr>
              <a:buSzPct val="45000"/>
              <a:buFont typeface="Wingdings" charset="2"/>
              <a:buChar char=""/>
            </a:pPr>
            <a:r>
              <a:rPr lang="es-CL" sz="1800" b="0" strike="noStrike" spc="-1">
                <a:latin typeface="Arial"/>
              </a:rPr>
              <a:t>Séptimo nivel del esquema</a:t>
            </a:r>
          </a:p>
        </p:txBody>
      </p:sp>
      <p:sp>
        <p:nvSpPr>
          <p:cNvPr id="143" name="PlaceHolder 11"/>
          <p:cNvSpPr>
            <a:spLocks noGrp="1"/>
          </p:cNvSpPr>
          <p:nvPr>
            <p:ph type="body"/>
          </p:nvPr>
        </p:nvSpPr>
        <p:spPr>
          <a:xfrm>
            <a:off x="4968360" y="1768680"/>
            <a:ext cx="4268160" cy="4383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8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CL" sz="1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1800" b="0" strike="noStrike" spc="-1">
                <a:latin typeface="Arial"/>
              </a:rPr>
              <a:t>Tercer nivel del esquema</a:t>
            </a:r>
          </a:p>
          <a:p>
            <a:pPr marL="1728000" lvl="3" indent="-216000">
              <a:spcBef>
                <a:spcPts val="567"/>
              </a:spcBef>
              <a:buClr>
                <a:srgbClr val="000000"/>
              </a:buClr>
              <a:buSzPct val="75000"/>
              <a:buFont typeface="Symbol" charset="2"/>
              <a:buChar char=""/>
            </a:pPr>
            <a:r>
              <a:rPr lang="es-CL" sz="1800" b="0" strike="noStrike" spc="-1">
                <a:latin typeface="Arial"/>
              </a:rPr>
              <a:t>Cuarto nivel del esquema</a:t>
            </a:r>
          </a:p>
          <a:p>
            <a:pPr marL="2160000" lvl="4" indent="-216000">
              <a:spcBef>
                <a:spcPts val="283"/>
              </a:spcBef>
              <a:buClr>
                <a:srgbClr val="000000"/>
              </a:buClr>
              <a:buSzPct val="45000"/>
              <a:buFont typeface="Wingdings" charset="2"/>
              <a:buChar char=""/>
            </a:pPr>
            <a:r>
              <a:rPr lang="es-CL" sz="1800" b="0" strike="noStrike" spc="-1">
                <a:latin typeface="Arial"/>
              </a:rPr>
              <a:t>Quinto nivel del esquema</a:t>
            </a:r>
          </a:p>
          <a:p>
            <a:pPr marL="2592000" lvl="5" indent="-216000">
              <a:spcBef>
                <a:spcPts val="283"/>
              </a:spcBef>
              <a:buClr>
                <a:srgbClr val="000000"/>
              </a:buClr>
              <a:buSzPct val="45000"/>
              <a:buFont typeface="Wingdings" charset="2"/>
              <a:buChar char=""/>
            </a:pPr>
            <a:r>
              <a:rPr lang="es-CL" sz="1800" b="0" strike="noStrike" spc="-1">
                <a:latin typeface="Arial"/>
              </a:rPr>
              <a:t>Sexto nivel del esquema</a:t>
            </a:r>
          </a:p>
          <a:p>
            <a:pPr marL="3024000" lvl="6" indent="-216000">
              <a:spcBef>
                <a:spcPts val="283"/>
              </a:spcBef>
              <a:buClr>
                <a:srgbClr val="000000"/>
              </a:buClr>
              <a:buSzPct val="45000"/>
              <a:buFont typeface="Wingdings" charset="2"/>
              <a:buChar char=""/>
            </a:pPr>
            <a:r>
              <a:rPr lang="es-CL" sz="18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CustomShape 1"/>
          <p:cNvSpPr/>
          <p:nvPr/>
        </p:nvSpPr>
        <p:spPr>
          <a:xfrm rot="10800000" flipH="1">
            <a:off x="181080" y="833040"/>
            <a:ext cx="9357480" cy="1236240"/>
          </a:xfrm>
          <a:prstGeom prst="round1Rect">
            <a:avLst>
              <a:gd name="adj" fmla="val 50000"/>
            </a:avLst>
          </a:prstGeom>
          <a:solidFill>
            <a:schemeClr val="lt2"/>
          </a:solidFill>
          <a:ln>
            <a:noFill/>
          </a:ln>
        </p:spPr>
        <p:style>
          <a:lnRef idx="0">
            <a:scrgbClr r="0" g="0" b="0"/>
          </a:lnRef>
          <a:fillRef idx="0">
            <a:scrgbClr r="0" g="0" b="0"/>
          </a:fillRef>
          <a:effectRef idx="0">
            <a:scrgbClr r="0" g="0" b="0"/>
          </a:effectRef>
          <a:fontRef idx="minor"/>
        </p:style>
      </p:sp>
      <p:sp>
        <p:nvSpPr>
          <p:cNvPr id="181" name="CustomShape 2"/>
          <p:cNvSpPr/>
          <p:nvPr/>
        </p:nvSpPr>
        <p:spPr>
          <a:xfrm>
            <a:off x="8092080" y="779400"/>
            <a:ext cx="661320" cy="5184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82" name="CustomShape 3"/>
          <p:cNvSpPr/>
          <p:nvPr/>
        </p:nvSpPr>
        <p:spPr>
          <a:xfrm>
            <a:off x="8754120" y="779400"/>
            <a:ext cx="784800" cy="5184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83" name="CustomShape 4"/>
          <p:cNvSpPr/>
          <p:nvPr/>
        </p:nvSpPr>
        <p:spPr>
          <a:xfrm>
            <a:off x="181080" y="6881760"/>
            <a:ext cx="527400" cy="263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fld id="{7588911B-F82F-45F3-A015-8B9290FE5400}"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184" name="CustomShape 5"/>
          <p:cNvSpPr/>
          <p:nvPr/>
        </p:nvSpPr>
        <p:spPr>
          <a:xfrm>
            <a:off x="181080" y="181080"/>
            <a:ext cx="7910280" cy="650160"/>
          </a:xfrm>
          <a:prstGeom prst="round2SameRect">
            <a:avLst>
              <a:gd name="adj1" fmla="val 16667"/>
              <a:gd name="adj2" fmla="val 0"/>
            </a:avLst>
          </a:prstGeom>
          <a:solidFill>
            <a:srgbClr val="29754D"/>
          </a:solidFill>
          <a:ln>
            <a:noFill/>
          </a:ln>
        </p:spPr>
        <p:style>
          <a:lnRef idx="0">
            <a:scrgbClr r="0" g="0" b="0"/>
          </a:lnRef>
          <a:fillRef idx="0">
            <a:scrgbClr r="0" g="0" b="0"/>
          </a:fillRef>
          <a:effectRef idx="0">
            <a:scrgbClr r="0" g="0" b="0"/>
          </a:effectRef>
          <a:fontRef idx="minor"/>
        </p:style>
      </p:sp>
      <p:sp>
        <p:nvSpPr>
          <p:cNvPr id="185" name="CustomShape 6"/>
          <p:cNvSpPr/>
          <p:nvPr/>
        </p:nvSpPr>
        <p:spPr>
          <a:xfrm>
            <a:off x="8443440" y="271080"/>
            <a:ext cx="116604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r>
              <a:rPr lang="es-CL" sz="1200" b="0" strike="noStrike" spc="-1">
                <a:solidFill>
                  <a:srgbClr val="000000"/>
                </a:solidFill>
                <a:latin typeface="Calibri"/>
                <a:ea typeface="Calibri"/>
              </a:rPr>
              <a:t>Actividad 4|</a:t>
            </a:r>
            <a:r>
              <a:rPr lang="es-CL" sz="1600" b="0" strike="noStrike" spc="-1">
                <a:solidFill>
                  <a:srgbClr val="29754D"/>
                </a:solidFill>
                <a:latin typeface="Calibri"/>
                <a:ea typeface="Calibri"/>
              </a:rPr>
              <a:t>3</a:t>
            </a:r>
            <a:endParaRPr lang="es-CL" sz="1600" b="0" strike="noStrike" spc="-1">
              <a:latin typeface="Arial"/>
            </a:endParaRPr>
          </a:p>
        </p:txBody>
      </p:sp>
      <p:sp>
        <p:nvSpPr>
          <p:cNvPr id="186" name="CustomShape 7"/>
          <p:cNvSpPr/>
          <p:nvPr/>
        </p:nvSpPr>
        <p:spPr>
          <a:xfrm>
            <a:off x="375840" y="6881760"/>
            <a:ext cx="678600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187" name="CustomShape 8"/>
          <p:cNvSpPr/>
          <p:nvPr/>
        </p:nvSpPr>
        <p:spPr>
          <a:xfrm>
            <a:off x="442800" y="350280"/>
            <a:ext cx="744120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90000"/>
              </a:lnSpc>
            </a:pPr>
            <a:r>
              <a:rPr lang="es-CL" sz="1400" b="1" strike="noStrike" spc="-1">
                <a:solidFill>
                  <a:srgbClr val="FFFFFF"/>
                </a:solidFill>
                <a:latin typeface="Calibri"/>
                <a:ea typeface="Calibri"/>
              </a:rPr>
              <a:t>MÓDULO </a:t>
            </a:r>
            <a:r>
              <a:rPr lang="es-CL" sz="1400" b="0" strike="noStrike" spc="-1">
                <a:solidFill>
                  <a:srgbClr val="FFFFFF"/>
                </a:solidFill>
                <a:latin typeface="Calibri"/>
                <a:ea typeface="Calibri"/>
              </a:rPr>
              <a:t>Armado y reparación de circuitos electrónicos</a:t>
            </a:r>
            <a:endParaRPr lang="es-CL" sz="1400" b="0" strike="noStrike" spc="-1">
              <a:latin typeface="Arial"/>
            </a:endParaRPr>
          </a:p>
          <a:p>
            <a:pPr>
              <a:lnSpc>
                <a:spcPct val="80000"/>
              </a:lnSpc>
            </a:pPr>
            <a:endParaRPr lang="es-CL" sz="1400" b="0" strike="noStrike" spc="-1">
              <a:latin typeface="Arial"/>
            </a:endParaRPr>
          </a:p>
        </p:txBody>
      </p:sp>
      <p:sp>
        <p:nvSpPr>
          <p:cNvPr id="188" name="PlaceHolder 9"/>
          <p:cNvSpPr>
            <a:spLocks noGrp="1"/>
          </p:cNvSpPr>
          <p:nvPr>
            <p:ph type="title"/>
          </p:nvPr>
        </p:nvSpPr>
        <p:spPr>
          <a:xfrm>
            <a:off x="486000" y="301320"/>
            <a:ext cx="8747280" cy="1261440"/>
          </a:xfrm>
          <a:prstGeom prst="rect">
            <a:avLst/>
          </a:prstGeom>
        </p:spPr>
        <p:txBody>
          <a:bodyPr lIns="0" tIns="0" rIns="0" bIns="0" anchor="ctr">
            <a:noAutofit/>
          </a:bodyPr>
          <a:lstStyle/>
          <a:p>
            <a:r>
              <a:rPr lang="es-CL" sz="1800" b="0" strike="noStrike" spc="-1">
                <a:latin typeface="Arial"/>
              </a:rPr>
              <a:t>Pulse para editar el formato del texto de título</a:t>
            </a:r>
          </a:p>
        </p:txBody>
      </p:sp>
      <p:sp>
        <p:nvSpPr>
          <p:cNvPr id="189" name="PlaceHolder 10"/>
          <p:cNvSpPr>
            <a:spLocks noGrp="1"/>
          </p:cNvSpPr>
          <p:nvPr>
            <p:ph type="body"/>
          </p:nvPr>
        </p:nvSpPr>
        <p:spPr>
          <a:xfrm>
            <a:off x="486000" y="1768680"/>
            <a:ext cx="8747280" cy="43837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8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CL" sz="1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1800" b="0" strike="noStrike" spc="-1">
                <a:latin typeface="Arial"/>
              </a:rPr>
              <a:t>Tercer nivel del esquema</a:t>
            </a:r>
          </a:p>
          <a:p>
            <a:pPr marL="1728000" lvl="3" indent="-216000">
              <a:spcBef>
                <a:spcPts val="567"/>
              </a:spcBef>
              <a:buClr>
                <a:srgbClr val="000000"/>
              </a:buClr>
              <a:buSzPct val="75000"/>
              <a:buFont typeface="Symbol" charset="2"/>
              <a:buChar char=""/>
            </a:pPr>
            <a:r>
              <a:rPr lang="es-CL" sz="1800" b="0" strike="noStrike" spc="-1">
                <a:latin typeface="Arial"/>
              </a:rPr>
              <a:t>Cuarto nivel del esquema</a:t>
            </a:r>
          </a:p>
          <a:p>
            <a:pPr marL="2160000" lvl="4" indent="-216000">
              <a:spcBef>
                <a:spcPts val="283"/>
              </a:spcBef>
              <a:buClr>
                <a:srgbClr val="000000"/>
              </a:buClr>
              <a:buSzPct val="45000"/>
              <a:buFont typeface="Wingdings" charset="2"/>
              <a:buChar char=""/>
            </a:pPr>
            <a:r>
              <a:rPr lang="es-CL" sz="1800" b="0" strike="noStrike" spc="-1">
                <a:latin typeface="Arial"/>
              </a:rPr>
              <a:t>Quinto nivel del esquema</a:t>
            </a:r>
          </a:p>
          <a:p>
            <a:pPr marL="2592000" lvl="5" indent="-216000">
              <a:spcBef>
                <a:spcPts val="283"/>
              </a:spcBef>
              <a:buClr>
                <a:srgbClr val="000000"/>
              </a:buClr>
              <a:buSzPct val="45000"/>
              <a:buFont typeface="Wingdings" charset="2"/>
              <a:buChar char=""/>
            </a:pPr>
            <a:r>
              <a:rPr lang="es-CL" sz="1800" b="0" strike="noStrike" spc="-1">
                <a:latin typeface="Arial"/>
              </a:rPr>
              <a:t>Sexto nivel del esquema</a:t>
            </a:r>
          </a:p>
          <a:p>
            <a:pPr marL="3024000" lvl="6" indent="-216000">
              <a:spcBef>
                <a:spcPts val="283"/>
              </a:spcBef>
              <a:buClr>
                <a:srgbClr val="000000"/>
              </a:buClr>
              <a:buSzPct val="45000"/>
              <a:buFont typeface="Wingdings" charset="2"/>
              <a:buChar char=""/>
            </a:pPr>
            <a:r>
              <a:rPr lang="es-CL" sz="18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 name="CustomShape 1"/>
          <p:cNvSpPr/>
          <p:nvPr/>
        </p:nvSpPr>
        <p:spPr>
          <a:xfrm rot="10800000" flipH="1">
            <a:off x="180720" y="822600"/>
            <a:ext cx="9356040" cy="6530760"/>
          </a:xfrm>
          <a:prstGeom prst="round1Rect">
            <a:avLst>
              <a:gd name="adj" fmla="val 15350"/>
            </a:avLst>
          </a:prstGeom>
          <a:solidFill>
            <a:srgbClr val="EFEFEF"/>
          </a:solidFill>
          <a:ln>
            <a:noFill/>
          </a:ln>
        </p:spPr>
        <p:style>
          <a:lnRef idx="0">
            <a:scrgbClr r="0" g="0" b="0"/>
          </a:lnRef>
          <a:fillRef idx="0">
            <a:scrgbClr r="0" g="0" b="0"/>
          </a:fillRef>
          <a:effectRef idx="0">
            <a:scrgbClr r="0" g="0" b="0"/>
          </a:effectRef>
          <a:fontRef idx="minor"/>
        </p:style>
      </p:sp>
      <p:sp>
        <p:nvSpPr>
          <p:cNvPr id="227" name="CustomShape 2"/>
          <p:cNvSpPr/>
          <p:nvPr/>
        </p:nvSpPr>
        <p:spPr>
          <a:xfrm>
            <a:off x="8092080" y="779400"/>
            <a:ext cx="661320" cy="5184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28" name="CustomShape 3"/>
          <p:cNvSpPr/>
          <p:nvPr/>
        </p:nvSpPr>
        <p:spPr>
          <a:xfrm>
            <a:off x="8754120" y="779400"/>
            <a:ext cx="784800" cy="5184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29" name="CustomShape 4"/>
          <p:cNvSpPr/>
          <p:nvPr/>
        </p:nvSpPr>
        <p:spPr>
          <a:xfrm>
            <a:off x="181800" y="181080"/>
            <a:ext cx="7908480" cy="650160"/>
          </a:xfrm>
          <a:prstGeom prst="round2SameRect">
            <a:avLst>
              <a:gd name="adj1" fmla="val 16667"/>
              <a:gd name="adj2" fmla="val 0"/>
            </a:avLst>
          </a:prstGeom>
          <a:blipFill rotWithShape="0">
            <a:blip r:embed="rId14"/>
            <a:tile/>
          </a:blipFill>
          <a:ln>
            <a:noFill/>
          </a:ln>
        </p:spPr>
        <p:style>
          <a:lnRef idx="0">
            <a:scrgbClr r="0" g="0" b="0"/>
          </a:lnRef>
          <a:fillRef idx="0">
            <a:scrgbClr r="0" g="0" b="0"/>
          </a:fillRef>
          <a:effectRef idx="0">
            <a:scrgbClr r="0" g="0" b="0"/>
          </a:effectRef>
          <a:fontRef idx="minor"/>
        </p:style>
      </p:sp>
      <p:sp>
        <p:nvSpPr>
          <p:cNvPr id="230" name="CustomShape 5"/>
          <p:cNvSpPr/>
          <p:nvPr/>
        </p:nvSpPr>
        <p:spPr>
          <a:xfrm>
            <a:off x="8170560" y="288360"/>
            <a:ext cx="116604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r>
              <a:rPr lang="es-CL" sz="1400" b="1" strike="noStrike" spc="-1">
                <a:solidFill>
                  <a:srgbClr val="000000"/>
                </a:solidFill>
                <a:latin typeface="Calibri"/>
                <a:ea typeface="Calibri"/>
              </a:rPr>
              <a:t>¡Atención!</a:t>
            </a:r>
            <a:endParaRPr lang="es-CL" sz="1400" b="0" strike="noStrike" spc="-1">
              <a:latin typeface="Arial"/>
            </a:endParaRPr>
          </a:p>
        </p:txBody>
      </p:sp>
      <p:sp>
        <p:nvSpPr>
          <p:cNvPr id="231" name="CustomShape 6"/>
          <p:cNvSpPr/>
          <p:nvPr/>
        </p:nvSpPr>
        <p:spPr>
          <a:xfrm>
            <a:off x="181080" y="6881760"/>
            <a:ext cx="527400" cy="2638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r">
              <a:lnSpc>
                <a:spcPct val="100000"/>
              </a:lnSpc>
            </a:pPr>
            <a:fld id="{610C4F2B-62B3-45DA-8138-10B25B79E593}"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232" name="CustomShape 7"/>
          <p:cNvSpPr/>
          <p:nvPr/>
        </p:nvSpPr>
        <p:spPr>
          <a:xfrm>
            <a:off x="375840" y="6881760"/>
            <a:ext cx="6786000" cy="347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233" name="PlaceHolder 8"/>
          <p:cNvSpPr>
            <a:spLocks noGrp="1"/>
          </p:cNvSpPr>
          <p:nvPr>
            <p:ph type="title"/>
          </p:nvPr>
        </p:nvSpPr>
        <p:spPr>
          <a:xfrm>
            <a:off x="486000" y="301320"/>
            <a:ext cx="8747640" cy="1261800"/>
          </a:xfrm>
          <a:prstGeom prst="rect">
            <a:avLst/>
          </a:prstGeom>
        </p:spPr>
        <p:txBody>
          <a:bodyPr lIns="0" tIns="0" rIns="0" bIns="0" anchor="ctr">
            <a:noAutofit/>
          </a:bodyPr>
          <a:lstStyle/>
          <a:p>
            <a:pPr algn="ctr"/>
            <a:r>
              <a:rPr lang="es-CL" sz="4400" b="0" strike="noStrike" spc="-1">
                <a:latin typeface="Arial"/>
              </a:rPr>
              <a:t>Pulse para editar el formato del texto de título</a:t>
            </a:r>
          </a:p>
        </p:txBody>
      </p:sp>
      <p:sp>
        <p:nvSpPr>
          <p:cNvPr id="234" name="PlaceHolder 9"/>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32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CL"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L" sz="2400" b="0" strike="noStrike" spc="-1">
                <a:latin typeface="Arial"/>
              </a:rPr>
              <a:t>Tercer nivel del esquema</a:t>
            </a:r>
          </a:p>
          <a:p>
            <a:pPr marL="1728000" lvl="3" indent="-216000">
              <a:spcBef>
                <a:spcPts val="567"/>
              </a:spcBef>
              <a:buClr>
                <a:srgbClr val="000000"/>
              </a:buClr>
              <a:buSzPct val="75000"/>
              <a:buFont typeface="Symbol" charset="2"/>
              <a:buChar char=""/>
            </a:pPr>
            <a:r>
              <a:rPr lang="es-CL"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9.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fch.cl/iniciativa/tp-digital/" TargetMode="Externa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hyperlink" Target="https://fch.cl/iniciativa/tp-digital/" TargetMode="External"/><Relationship Id="rId2" Type="http://schemas.openxmlformats.org/officeDocument/2006/relationships/image" Target="../media/image48.png"/><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hyperlink" Target="https://tp-digital.territorio.la/" TargetMode="External"/><Relationship Id="rId4" Type="http://schemas.openxmlformats.org/officeDocument/2006/relationships/hyperlink" Target="https://tinyurl.com/ya6zkhj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1176480" y="6648120"/>
            <a:ext cx="7011360" cy="3110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just">
              <a:lnSpc>
                <a:spcPct val="100000"/>
              </a:lnSpc>
            </a:pPr>
            <a:r>
              <a:rPr lang="es-CL" sz="1100" b="0" strike="noStrike" spc="-1">
                <a:solidFill>
                  <a:srgbClr val="FFFFFF"/>
                </a:solidFill>
                <a:latin typeface="Calibri"/>
                <a:ea typeface="Calibri"/>
              </a:rPr>
              <a:t>En estos documentos se utilizarán de manera inclusiva términos como: el estudiante, el docente, el compañero u otras palabras equivalentes y sus respectivos plurales, es decir, con ellas, se hace referencia tanto a hombres como a mujeres.</a:t>
            </a:r>
            <a:endParaRPr lang="es-CL" sz="1100" b="0" strike="noStrike" spc="-1">
              <a:latin typeface="Arial"/>
            </a:endParaRPr>
          </a:p>
        </p:txBody>
      </p:sp>
      <p:sp>
        <p:nvSpPr>
          <p:cNvPr id="272" name="CustomShape 2"/>
          <p:cNvSpPr/>
          <p:nvPr/>
        </p:nvSpPr>
        <p:spPr>
          <a:xfrm>
            <a:off x="1139040" y="834840"/>
            <a:ext cx="415620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pPr>
            <a:r>
              <a:rPr lang="es-CL" sz="1200" b="1" strike="noStrike" spc="-1">
                <a:solidFill>
                  <a:srgbClr val="29754D"/>
                </a:solidFill>
                <a:latin typeface="Calibri"/>
                <a:ea typeface="Calibri"/>
              </a:rPr>
              <a:t>SECTOR ELECTRÓNICA </a:t>
            </a:r>
            <a:r>
              <a:rPr lang="es-CL" sz="1200" b="0" strike="noStrike" spc="-1">
                <a:solidFill>
                  <a:srgbClr val="29754D"/>
                </a:solidFill>
                <a:latin typeface="Calibri"/>
                <a:ea typeface="Calibri"/>
              </a:rPr>
              <a:t>| NIVEL 3° MEDIO</a:t>
            </a:r>
            <a:endParaRPr lang="es-CL" sz="1200" b="0" strike="noStrike" spc="-1">
              <a:latin typeface="Arial"/>
            </a:endParaRPr>
          </a:p>
        </p:txBody>
      </p:sp>
      <p:sp>
        <p:nvSpPr>
          <p:cNvPr id="273" name="CustomShape 3"/>
          <p:cNvSpPr/>
          <p:nvPr/>
        </p:nvSpPr>
        <p:spPr>
          <a:xfrm>
            <a:off x="387720" y="2144520"/>
            <a:ext cx="1443600" cy="1778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500" b="1" strike="noStrike" spc="-1">
                <a:solidFill>
                  <a:srgbClr val="000000"/>
                </a:solidFill>
                <a:latin typeface="Calibri"/>
                <a:ea typeface="Calibri"/>
              </a:rPr>
              <a:t>MÓDULO 2</a:t>
            </a:r>
            <a:endParaRPr lang="es-CL" sz="1500" b="0" strike="noStrike" spc="-1">
              <a:latin typeface="Arial"/>
            </a:endParaRPr>
          </a:p>
          <a:p>
            <a:pPr>
              <a:lnSpc>
                <a:spcPct val="100000"/>
              </a:lnSpc>
            </a:pPr>
            <a:endParaRPr lang="es-CL" sz="1500" b="0" strike="noStrike" spc="-1">
              <a:latin typeface="Arial"/>
            </a:endParaRPr>
          </a:p>
        </p:txBody>
      </p:sp>
      <p:pic>
        <p:nvPicPr>
          <p:cNvPr id="274" name="Imagen 7" descr="armado y repacion de circuitos-M2 (PORTADA).png"/>
          <p:cNvPicPr/>
          <p:nvPr/>
        </p:nvPicPr>
        <p:blipFill>
          <a:blip r:embed="rId2"/>
          <a:srcRect l="9160" t="2737"/>
          <a:stretch/>
        </p:blipFill>
        <p:spPr>
          <a:xfrm flipH="1">
            <a:off x="3125520" y="2221920"/>
            <a:ext cx="6386760" cy="4380480"/>
          </a:xfrm>
          <a:prstGeom prst="rect">
            <a:avLst/>
          </a:prstGeom>
          <a:ln>
            <a:noFill/>
          </a:ln>
        </p:spPr>
      </p:pic>
      <p:sp>
        <p:nvSpPr>
          <p:cNvPr id="275" name="CustomShape 4"/>
          <p:cNvSpPr/>
          <p:nvPr/>
        </p:nvSpPr>
        <p:spPr>
          <a:xfrm>
            <a:off x="365400" y="2350440"/>
            <a:ext cx="6580800" cy="13564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3600" b="1" strike="noStrike" spc="-1">
                <a:solidFill>
                  <a:srgbClr val="29754D"/>
                </a:solidFill>
                <a:latin typeface="Calibri"/>
                <a:ea typeface="Calibri"/>
              </a:rPr>
              <a:t>ARMADO Y REPARACIÓN DE CIRCUITOS ELECTRÓNICOS</a:t>
            </a:r>
            <a:endParaRPr lang="es-CL" sz="3600" b="0" strike="noStrike" spc="-1">
              <a:latin typeface="Arial"/>
            </a:endParaRPr>
          </a:p>
          <a:p>
            <a:pPr>
              <a:lnSpc>
                <a:spcPct val="90000"/>
              </a:lnSpc>
            </a:pPr>
            <a:endParaRPr lang="es-CL" sz="3600" b="0" strike="noStrike" spc="-1">
              <a:latin typeface="Arial"/>
            </a:endParaRPr>
          </a:p>
        </p:txBody>
      </p:sp>
      <p:pic>
        <p:nvPicPr>
          <p:cNvPr id="276" name="Imagen 275"/>
          <p:cNvPicPr/>
          <p:nvPr/>
        </p:nvPicPr>
        <p:blipFill>
          <a:blip r:embed="rId3"/>
          <a:stretch/>
        </p:blipFill>
        <p:spPr>
          <a:xfrm>
            <a:off x="360000" y="360720"/>
            <a:ext cx="4476600" cy="758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CustomShape 1"/>
          <p:cNvSpPr/>
          <p:nvPr/>
        </p:nvSpPr>
        <p:spPr>
          <a:xfrm>
            <a:off x="4587840" y="2038320"/>
            <a:ext cx="183960" cy="486720"/>
          </a:xfrm>
          <a:prstGeom prst="rect">
            <a:avLst/>
          </a:prstGeom>
          <a:noFill/>
          <a:ln>
            <a:noFill/>
          </a:ln>
        </p:spPr>
        <p:style>
          <a:lnRef idx="0">
            <a:scrgbClr r="0" g="0" b="0"/>
          </a:lnRef>
          <a:fillRef idx="0">
            <a:scrgbClr r="0" g="0" b="0"/>
          </a:fillRef>
          <a:effectRef idx="0">
            <a:scrgbClr r="0" g="0" b="0"/>
          </a:effectRef>
          <a:fontRef idx="minor"/>
        </p:style>
      </p:sp>
      <p:sp>
        <p:nvSpPr>
          <p:cNvPr id="349" name="CustomShape 2"/>
          <p:cNvSpPr/>
          <p:nvPr/>
        </p:nvSpPr>
        <p:spPr>
          <a:xfrm>
            <a:off x="447840" y="1214280"/>
            <a:ext cx="9030240" cy="59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300" b="1" strike="noStrike" spc="-1">
                <a:solidFill>
                  <a:srgbClr val="29754D"/>
                </a:solidFill>
                <a:latin typeface="Calibri"/>
                <a:ea typeface="Arial"/>
              </a:rPr>
              <a:t>MEDIR ELEMENTOS </a:t>
            </a:r>
            <a:r>
              <a:rPr lang="es-CL" sz="3300" b="0" strike="noStrike" spc="-1">
                <a:solidFill>
                  <a:srgbClr val="C73E32"/>
                </a:solidFill>
                <a:latin typeface="Calibri"/>
                <a:ea typeface="Arial"/>
              </a:rPr>
              <a:t>FUERA DE LA PLACA</a:t>
            </a:r>
            <a:endParaRPr lang="es-CL" sz="3300" b="0" strike="noStrike" spc="-1">
              <a:latin typeface="Arial"/>
            </a:endParaRPr>
          </a:p>
        </p:txBody>
      </p:sp>
      <p:sp>
        <p:nvSpPr>
          <p:cNvPr id="350" name="CustomShape 3"/>
          <p:cNvSpPr/>
          <p:nvPr/>
        </p:nvSpPr>
        <p:spPr>
          <a:xfrm>
            <a:off x="3813480" y="3252240"/>
            <a:ext cx="9030240" cy="599400"/>
          </a:xfrm>
          <a:prstGeom prst="rect">
            <a:avLst/>
          </a:prstGeom>
          <a:noFill/>
          <a:ln>
            <a:noFill/>
          </a:ln>
        </p:spPr>
        <p:style>
          <a:lnRef idx="0">
            <a:scrgbClr r="0" g="0" b="0"/>
          </a:lnRef>
          <a:fillRef idx="0">
            <a:scrgbClr r="0" g="0" b="0"/>
          </a:fillRef>
          <a:effectRef idx="0">
            <a:scrgbClr r="0" g="0" b="0"/>
          </a:effectRef>
          <a:fontRef idx="minor"/>
        </p:style>
      </p:sp>
      <p:pic>
        <p:nvPicPr>
          <p:cNvPr id="351" name="Google Shape;295;p8"/>
          <p:cNvPicPr/>
          <p:nvPr/>
        </p:nvPicPr>
        <p:blipFill>
          <a:blip r:embed="rId2"/>
          <a:stretch/>
        </p:blipFill>
        <p:spPr>
          <a:xfrm>
            <a:off x="588240" y="3668400"/>
            <a:ext cx="5105520" cy="2871720"/>
          </a:xfrm>
          <a:prstGeom prst="rect">
            <a:avLst/>
          </a:prstGeom>
          <a:ln>
            <a:noFill/>
          </a:ln>
        </p:spPr>
      </p:pic>
      <p:sp>
        <p:nvSpPr>
          <p:cNvPr id="352" name="CustomShape 4"/>
          <p:cNvSpPr/>
          <p:nvPr/>
        </p:nvSpPr>
        <p:spPr>
          <a:xfrm>
            <a:off x="451440" y="2253600"/>
            <a:ext cx="75232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800" b="0" strike="noStrike" spc="-1">
                <a:solidFill>
                  <a:srgbClr val="000000"/>
                </a:solidFill>
                <a:latin typeface="Calibri"/>
                <a:ea typeface="Calibri"/>
              </a:rPr>
              <a:t>Para obtener valores </a:t>
            </a:r>
            <a:r>
              <a:rPr lang="es-CL" sz="1800" b="1" strike="noStrike" spc="-1">
                <a:solidFill>
                  <a:srgbClr val="000000"/>
                </a:solidFill>
                <a:latin typeface="Calibri"/>
                <a:ea typeface="Calibri"/>
              </a:rPr>
              <a:t>“reales” </a:t>
            </a:r>
            <a:r>
              <a:rPr lang="es-CL" sz="1800" b="0" strike="noStrike" spc="-1">
                <a:solidFill>
                  <a:srgbClr val="000000"/>
                </a:solidFill>
                <a:latin typeface="Calibri"/>
                <a:ea typeface="Calibri"/>
              </a:rPr>
              <a:t>de los elementos que se encuentran en una placa electrónica se recomienda, de ser posible, </a:t>
            </a:r>
            <a:r>
              <a:rPr lang="es-CL" sz="1800" b="1" strike="noStrike" spc="-1">
                <a:solidFill>
                  <a:srgbClr val="000000"/>
                </a:solidFill>
                <a:latin typeface="Calibri"/>
                <a:ea typeface="Calibri"/>
              </a:rPr>
              <a:t>medir fuera de placa</a:t>
            </a:r>
            <a:r>
              <a:rPr lang="es-CL" sz="1800" b="0" strike="noStrike" spc="-1">
                <a:solidFill>
                  <a:srgbClr val="000000"/>
                </a:solidFill>
                <a:latin typeface="Calibri"/>
                <a:ea typeface="Calibri"/>
              </a:rPr>
              <a:t>. Esto se puede realizar después de </a:t>
            </a:r>
            <a:r>
              <a:rPr lang="es-CL" sz="1800" b="1" strike="noStrike" spc="-1">
                <a:solidFill>
                  <a:srgbClr val="000000"/>
                </a:solidFill>
                <a:latin typeface="Calibri"/>
                <a:ea typeface="Calibri"/>
              </a:rPr>
              <a:t>inspecciones visuales o mediciones previas </a:t>
            </a:r>
            <a:r>
              <a:rPr lang="es-CL" sz="1800" b="0" strike="noStrike" spc="-1">
                <a:solidFill>
                  <a:srgbClr val="000000"/>
                </a:solidFill>
                <a:latin typeface="Calibri"/>
                <a:ea typeface="Calibri"/>
              </a:rPr>
              <a:t>que nos permitan aislar los componentes que posiblemente se encuentran en falla.</a:t>
            </a:r>
            <a:endParaRPr lang="es-CL"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ustomShape 1"/>
          <p:cNvSpPr/>
          <p:nvPr/>
        </p:nvSpPr>
        <p:spPr>
          <a:xfrm>
            <a:off x="4000680" y="2362320"/>
            <a:ext cx="4533120" cy="449496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grpSp>
        <p:nvGrpSpPr>
          <p:cNvPr id="354" name="Group 2"/>
          <p:cNvGrpSpPr/>
          <p:nvPr/>
        </p:nvGrpSpPr>
        <p:grpSpPr>
          <a:xfrm>
            <a:off x="4125240" y="2863800"/>
            <a:ext cx="4306680" cy="3803040"/>
            <a:chOff x="4125240" y="2863800"/>
            <a:chExt cx="4306680" cy="3803040"/>
          </a:xfrm>
        </p:grpSpPr>
        <p:pic>
          <p:nvPicPr>
            <p:cNvPr id="355" name="Imagen 24" descr="85fc532461ea69c5e73e62eb8664b4c8.jpg"/>
            <p:cNvPicPr/>
            <p:nvPr/>
          </p:nvPicPr>
          <p:blipFill>
            <a:blip r:embed="rId2"/>
            <a:stretch/>
          </p:blipFill>
          <p:spPr>
            <a:xfrm>
              <a:off x="4125240" y="2863800"/>
              <a:ext cx="4243320" cy="3776400"/>
            </a:xfrm>
            <a:prstGeom prst="rect">
              <a:avLst/>
            </a:prstGeom>
            <a:ln>
              <a:noFill/>
            </a:ln>
          </p:spPr>
        </p:pic>
        <p:sp>
          <p:nvSpPr>
            <p:cNvPr id="356" name="CustomShape 3"/>
            <p:cNvSpPr/>
            <p:nvPr/>
          </p:nvSpPr>
          <p:spPr>
            <a:xfrm>
              <a:off x="7519680" y="5084280"/>
              <a:ext cx="775080" cy="3492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0" tIns="46800" rIns="36000" bIns="46800">
              <a:spAutoFit/>
            </a:bodyPr>
            <a:lstStyle/>
            <a:p>
              <a:pPr>
                <a:lnSpc>
                  <a:spcPct val="80000"/>
                </a:lnSpc>
              </a:pPr>
              <a:r>
                <a:rPr lang="es-CL" sz="1050" b="1" strike="noStrike" spc="-12">
                  <a:solidFill>
                    <a:srgbClr val="000000"/>
                  </a:solidFill>
                  <a:latin typeface="Calibri"/>
                  <a:ea typeface="Trebuchet MS"/>
                </a:rPr>
                <a:t>Voltímetro</a:t>
              </a:r>
              <a:endParaRPr lang="es-CL" sz="1050" b="0" strike="noStrike" spc="-1">
                <a:latin typeface="Arial"/>
              </a:endParaRPr>
            </a:p>
            <a:p>
              <a:pPr>
                <a:lnSpc>
                  <a:spcPct val="80000"/>
                </a:lnSpc>
              </a:pPr>
              <a:r>
                <a:rPr lang="es-CL" sz="1050" b="1" strike="noStrike" spc="-12">
                  <a:solidFill>
                    <a:srgbClr val="000000"/>
                  </a:solidFill>
                  <a:latin typeface="Calibri"/>
                  <a:ea typeface="Trebuchet MS"/>
                </a:rPr>
                <a:t>de alterna</a:t>
              </a:r>
              <a:endParaRPr lang="es-CL" sz="1050" b="0" strike="noStrike" spc="-1">
                <a:latin typeface="Arial"/>
              </a:endParaRPr>
            </a:p>
          </p:txBody>
        </p:sp>
        <p:sp>
          <p:nvSpPr>
            <p:cNvPr id="357" name="CustomShape 4"/>
            <p:cNvSpPr/>
            <p:nvPr/>
          </p:nvSpPr>
          <p:spPr>
            <a:xfrm>
              <a:off x="7471080" y="4305240"/>
              <a:ext cx="775080" cy="3492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Voltímetro</a:t>
              </a:r>
              <a:endParaRPr lang="es-CL" sz="1050" b="0" strike="noStrike" spc="-1">
                <a:latin typeface="Arial"/>
              </a:endParaRPr>
            </a:p>
            <a:p>
              <a:pPr>
                <a:lnSpc>
                  <a:spcPct val="80000"/>
                </a:lnSpc>
              </a:pPr>
              <a:r>
                <a:rPr lang="es-CL" sz="1050" b="1" strike="noStrike" spc="-12">
                  <a:solidFill>
                    <a:srgbClr val="000000"/>
                  </a:solidFill>
                  <a:latin typeface="Calibri"/>
                  <a:ea typeface="Trebuchet MS"/>
                </a:rPr>
                <a:t>de continua</a:t>
              </a:r>
              <a:endParaRPr lang="es-CL" sz="1050" b="0" strike="noStrike" spc="-1">
                <a:latin typeface="Arial"/>
              </a:endParaRPr>
            </a:p>
          </p:txBody>
        </p:sp>
        <p:sp>
          <p:nvSpPr>
            <p:cNvPr id="358" name="CustomShape 5"/>
            <p:cNvSpPr/>
            <p:nvPr/>
          </p:nvSpPr>
          <p:spPr>
            <a:xfrm>
              <a:off x="4156200" y="4464000"/>
              <a:ext cx="948600" cy="3492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Amperímetro</a:t>
              </a:r>
              <a:endParaRPr lang="es-CL" sz="1050" b="0" strike="noStrike" spc="-1">
                <a:latin typeface="Arial"/>
              </a:endParaRPr>
            </a:p>
            <a:p>
              <a:pPr>
                <a:lnSpc>
                  <a:spcPct val="80000"/>
                </a:lnSpc>
              </a:pPr>
              <a:r>
                <a:rPr lang="es-CL" sz="1050" b="1" strike="noStrike" spc="-12">
                  <a:solidFill>
                    <a:srgbClr val="000000"/>
                  </a:solidFill>
                  <a:latin typeface="Calibri"/>
                  <a:ea typeface="Trebuchet MS"/>
                </a:rPr>
                <a:t>de continua</a:t>
              </a:r>
              <a:endParaRPr lang="es-CL" sz="1050" b="0" strike="noStrike" spc="-1">
                <a:latin typeface="Arial"/>
              </a:endParaRPr>
            </a:p>
          </p:txBody>
        </p:sp>
        <p:sp>
          <p:nvSpPr>
            <p:cNvPr id="359" name="CustomShape 6"/>
            <p:cNvSpPr/>
            <p:nvPr/>
          </p:nvSpPr>
          <p:spPr>
            <a:xfrm>
              <a:off x="4367880" y="4055760"/>
              <a:ext cx="639360" cy="221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Óhmetro</a:t>
              </a:r>
              <a:endParaRPr lang="es-CL" sz="1050" b="0" strike="noStrike" spc="-1">
                <a:latin typeface="Arial"/>
              </a:endParaRPr>
            </a:p>
          </p:txBody>
        </p:sp>
        <p:sp>
          <p:nvSpPr>
            <p:cNvPr id="360" name="CustomShape 7"/>
            <p:cNvSpPr/>
            <p:nvPr/>
          </p:nvSpPr>
          <p:spPr>
            <a:xfrm>
              <a:off x="4278960" y="3683160"/>
              <a:ext cx="808920" cy="221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Interruptor</a:t>
              </a:r>
              <a:endParaRPr lang="es-CL" sz="1050" b="0" strike="noStrike" spc="-1">
                <a:latin typeface="Arial"/>
              </a:endParaRPr>
            </a:p>
          </p:txBody>
        </p:sp>
        <p:sp>
          <p:nvSpPr>
            <p:cNvPr id="361" name="CustomShape 8"/>
            <p:cNvSpPr/>
            <p:nvPr/>
          </p:nvSpPr>
          <p:spPr>
            <a:xfrm>
              <a:off x="4406040" y="3295800"/>
              <a:ext cx="508320" cy="221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Display</a:t>
              </a:r>
              <a:endParaRPr lang="es-CL" sz="1050" b="0" strike="noStrike" spc="-1">
                <a:latin typeface="Arial"/>
              </a:endParaRPr>
            </a:p>
          </p:txBody>
        </p:sp>
        <p:sp>
          <p:nvSpPr>
            <p:cNvPr id="362" name="CustomShape 9"/>
            <p:cNvSpPr/>
            <p:nvPr/>
          </p:nvSpPr>
          <p:spPr>
            <a:xfrm>
              <a:off x="7686720" y="3829320"/>
              <a:ext cx="508320" cy="221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HFE</a:t>
              </a:r>
              <a:endParaRPr lang="es-CL" sz="1050" b="0" strike="noStrike" spc="-1">
                <a:latin typeface="Arial"/>
              </a:endParaRPr>
            </a:p>
          </p:txBody>
        </p:sp>
        <p:sp>
          <p:nvSpPr>
            <p:cNvPr id="363" name="CustomShape 10"/>
            <p:cNvSpPr/>
            <p:nvPr/>
          </p:nvSpPr>
          <p:spPr>
            <a:xfrm>
              <a:off x="4178160" y="5429160"/>
              <a:ext cx="831240" cy="3492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gn="r">
                <a:lnSpc>
                  <a:spcPct val="80000"/>
                </a:lnSpc>
              </a:pPr>
              <a:r>
                <a:rPr lang="es-CL" sz="1050" b="1" strike="noStrike" spc="-12">
                  <a:solidFill>
                    <a:srgbClr val="000000"/>
                  </a:solidFill>
                  <a:latin typeface="Calibri"/>
                  <a:ea typeface="Trebuchet MS"/>
                </a:rPr>
                <a:t>Amperímetro</a:t>
              </a:r>
              <a:endParaRPr lang="es-CL" sz="1050" b="0" strike="noStrike" spc="-1">
                <a:latin typeface="Arial"/>
              </a:endParaRPr>
            </a:p>
            <a:p>
              <a:pPr algn="r">
                <a:lnSpc>
                  <a:spcPct val="80000"/>
                </a:lnSpc>
              </a:pPr>
              <a:r>
                <a:rPr lang="es-CL" sz="1050" b="1" strike="noStrike" spc="-12">
                  <a:solidFill>
                    <a:srgbClr val="000000"/>
                  </a:solidFill>
                  <a:latin typeface="Calibri"/>
                  <a:ea typeface="Trebuchet MS"/>
                </a:rPr>
                <a:t>de alterna</a:t>
              </a:r>
              <a:endParaRPr lang="es-CL" sz="1050" b="0" strike="noStrike" spc="-1">
                <a:latin typeface="Arial"/>
              </a:endParaRPr>
            </a:p>
          </p:txBody>
        </p:sp>
        <p:sp>
          <p:nvSpPr>
            <p:cNvPr id="364" name="CustomShape 11"/>
            <p:cNvSpPr/>
            <p:nvPr/>
          </p:nvSpPr>
          <p:spPr>
            <a:xfrm>
              <a:off x="4832280" y="6432480"/>
              <a:ext cx="1866240" cy="221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gn="r">
                <a:lnSpc>
                  <a:spcPct val="80000"/>
                </a:lnSpc>
              </a:pPr>
              <a:r>
                <a:rPr lang="es-CL" sz="1050" b="1" strike="noStrike" spc="-12">
                  <a:solidFill>
                    <a:srgbClr val="000000"/>
                  </a:solidFill>
                  <a:latin typeface="Calibri"/>
                  <a:ea typeface="Trebuchet MS"/>
                </a:rPr>
                <a:t>Terminal y amperímetro</a:t>
              </a:r>
              <a:endParaRPr lang="es-CL" sz="1050" b="0" strike="noStrike" spc="-1">
                <a:latin typeface="Arial"/>
              </a:endParaRPr>
            </a:p>
          </p:txBody>
        </p:sp>
        <p:sp>
          <p:nvSpPr>
            <p:cNvPr id="365" name="CustomShape 12"/>
            <p:cNvSpPr/>
            <p:nvPr/>
          </p:nvSpPr>
          <p:spPr>
            <a:xfrm>
              <a:off x="6946920" y="6445440"/>
              <a:ext cx="1364400" cy="221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Terminal común</a:t>
              </a:r>
              <a:endParaRPr lang="es-CL" sz="1050" b="0" strike="noStrike" spc="-1">
                <a:latin typeface="Arial"/>
              </a:endParaRPr>
            </a:p>
          </p:txBody>
        </p:sp>
        <p:sp>
          <p:nvSpPr>
            <p:cNvPr id="366" name="CustomShape 13"/>
            <p:cNvSpPr/>
            <p:nvPr/>
          </p:nvSpPr>
          <p:spPr>
            <a:xfrm>
              <a:off x="7454880" y="5854680"/>
              <a:ext cx="977040" cy="3492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Terminal</a:t>
              </a:r>
              <a:endParaRPr lang="es-CL" sz="1050" b="0" strike="noStrike" spc="-1">
                <a:latin typeface="Arial"/>
              </a:endParaRPr>
            </a:p>
            <a:p>
              <a:pPr>
                <a:lnSpc>
                  <a:spcPct val="80000"/>
                </a:lnSpc>
              </a:pPr>
              <a:r>
                <a:rPr lang="es-CL" sz="1050" b="1" strike="noStrike" spc="-12">
                  <a:solidFill>
                    <a:srgbClr val="000000"/>
                  </a:solidFill>
                  <a:latin typeface="Calibri"/>
                  <a:ea typeface="Trebuchet MS"/>
                </a:rPr>
                <a:t>Voltios/ ohmios</a:t>
              </a:r>
              <a:endParaRPr lang="es-CL" sz="1050" b="0" strike="noStrike" spc="-1">
                <a:latin typeface="Arial"/>
              </a:endParaRPr>
            </a:p>
          </p:txBody>
        </p:sp>
        <p:sp>
          <p:nvSpPr>
            <p:cNvPr id="367" name="CustomShape 14"/>
            <p:cNvSpPr/>
            <p:nvPr/>
          </p:nvSpPr>
          <p:spPr>
            <a:xfrm>
              <a:off x="7542720" y="4779360"/>
              <a:ext cx="639360" cy="221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36000" tIns="46800" rIns="36000" bIns="46800">
              <a:spAutoFit/>
            </a:bodyPr>
            <a:lstStyle/>
            <a:p>
              <a:pPr>
                <a:lnSpc>
                  <a:spcPct val="80000"/>
                </a:lnSpc>
              </a:pPr>
              <a:r>
                <a:rPr lang="es-CL" sz="1050" b="1" strike="noStrike" spc="-12">
                  <a:solidFill>
                    <a:srgbClr val="000000"/>
                  </a:solidFill>
                  <a:latin typeface="Calibri"/>
                  <a:ea typeface="Trebuchet MS"/>
                </a:rPr>
                <a:t>Selector</a:t>
              </a:r>
              <a:endParaRPr lang="es-CL" sz="1050" b="0" strike="noStrike" spc="-1">
                <a:latin typeface="Arial"/>
              </a:endParaRPr>
            </a:p>
          </p:txBody>
        </p:sp>
      </p:grpSp>
      <p:sp>
        <p:nvSpPr>
          <p:cNvPr id="368" name="CustomShape 15"/>
          <p:cNvSpPr/>
          <p:nvPr/>
        </p:nvSpPr>
        <p:spPr>
          <a:xfrm>
            <a:off x="4515120" y="2432160"/>
            <a:ext cx="342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800" b="1" strike="noStrike" spc="-1">
                <a:solidFill>
                  <a:srgbClr val="29754D"/>
                </a:solidFill>
                <a:latin typeface="Calibri"/>
                <a:ea typeface="Trebuchet MS"/>
              </a:rPr>
              <a:t>Componentes de un multímetro</a:t>
            </a:r>
            <a:endParaRPr lang="es-CL" sz="1800" b="0" strike="noStrike" spc="-1">
              <a:latin typeface="Arial"/>
            </a:endParaRPr>
          </a:p>
        </p:txBody>
      </p:sp>
      <p:sp>
        <p:nvSpPr>
          <p:cNvPr id="369" name="CustomShape 16"/>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370" name="CustomShape 17"/>
          <p:cNvSpPr/>
          <p:nvPr/>
        </p:nvSpPr>
        <p:spPr>
          <a:xfrm>
            <a:off x="431640" y="2343240"/>
            <a:ext cx="3542760" cy="219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000" b="1" strike="noStrike" spc="-1">
                <a:solidFill>
                  <a:srgbClr val="C73E32"/>
                </a:solidFill>
                <a:latin typeface="Calibri"/>
                <a:ea typeface="Trebuchet MS"/>
              </a:rPr>
              <a:t>MULTITESTER O MULTÍMETRO:</a:t>
            </a:r>
            <a:endParaRPr lang="es-CL" sz="2000" b="0" strike="noStrike" spc="-1">
              <a:latin typeface="Arial"/>
            </a:endParaRPr>
          </a:p>
          <a:p>
            <a:pPr>
              <a:lnSpc>
                <a:spcPct val="50000"/>
              </a:lnSpc>
            </a:pPr>
            <a:endParaRPr lang="es-CL" sz="2000" b="0" strike="noStrike" spc="-1">
              <a:latin typeface="Arial"/>
            </a:endParaRPr>
          </a:p>
          <a:p>
            <a:pPr>
              <a:lnSpc>
                <a:spcPct val="100000"/>
              </a:lnSpc>
            </a:pPr>
            <a:r>
              <a:rPr lang="es-CL" sz="1800" b="0" strike="noStrike" spc="-1">
                <a:solidFill>
                  <a:srgbClr val="000000"/>
                </a:solidFill>
                <a:latin typeface="Calibri"/>
                <a:ea typeface="Trebuchet MS"/>
              </a:rPr>
              <a:t>Un </a:t>
            </a:r>
            <a:r>
              <a:rPr lang="es-CL" sz="1800" b="1" strike="noStrike" spc="-1">
                <a:solidFill>
                  <a:srgbClr val="000000"/>
                </a:solidFill>
                <a:latin typeface="Calibri"/>
                <a:ea typeface="Trebuchet MS"/>
              </a:rPr>
              <a:t>multímetro </a:t>
            </a:r>
            <a:r>
              <a:rPr lang="es-CL" sz="1800" b="0" strike="noStrike" spc="-1">
                <a:solidFill>
                  <a:srgbClr val="000000"/>
                </a:solidFill>
                <a:latin typeface="Calibri"/>
                <a:ea typeface="Trebuchet MS"/>
              </a:rPr>
              <a:t>es un instrumento que permite medir directamente magnitudes eléctricas activas </a:t>
            </a:r>
            <a:endParaRPr lang="es-CL" sz="1800" b="0" strike="noStrike" spc="-1">
              <a:latin typeface="Arial"/>
            </a:endParaRPr>
          </a:p>
          <a:p>
            <a:pPr>
              <a:lnSpc>
                <a:spcPct val="100000"/>
              </a:lnSpc>
            </a:pPr>
            <a:r>
              <a:rPr lang="es-CL" sz="1800" b="0" strike="noStrike" spc="-1">
                <a:solidFill>
                  <a:srgbClr val="000000"/>
                </a:solidFill>
                <a:latin typeface="Calibri"/>
                <a:ea typeface="Trebuchet MS"/>
              </a:rPr>
              <a:t>como corrientes y diferencia </a:t>
            </a:r>
            <a:endParaRPr lang="es-CL" sz="1800" b="0" strike="noStrike" spc="-1">
              <a:latin typeface="Arial"/>
            </a:endParaRPr>
          </a:p>
          <a:p>
            <a:pPr>
              <a:lnSpc>
                <a:spcPct val="100000"/>
              </a:lnSpc>
            </a:pPr>
            <a:r>
              <a:rPr lang="es-CL" sz="1800" b="0" strike="noStrike" spc="-1">
                <a:solidFill>
                  <a:srgbClr val="000000"/>
                </a:solidFill>
                <a:latin typeface="Calibri"/>
                <a:ea typeface="Trebuchet MS"/>
              </a:rPr>
              <a:t>de potenciales. </a:t>
            </a:r>
            <a:endParaRPr lang="es-CL" sz="1800" b="0" strike="noStrike" spc="-1">
              <a:latin typeface="Arial"/>
            </a:endParaRPr>
          </a:p>
          <a:p>
            <a:pPr>
              <a:lnSpc>
                <a:spcPct val="100000"/>
              </a:lnSpc>
            </a:pPr>
            <a:endParaRPr lang="es-CL"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4102200" y="2362320"/>
            <a:ext cx="4533120" cy="449496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72" name="CustomShape 2"/>
          <p:cNvSpPr/>
          <p:nvPr/>
        </p:nvSpPr>
        <p:spPr>
          <a:xfrm>
            <a:off x="4064040" y="2432160"/>
            <a:ext cx="41266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L" sz="1800" b="1" strike="noStrike" spc="-1">
                <a:solidFill>
                  <a:srgbClr val="29754D"/>
                </a:solidFill>
                <a:latin typeface="Calibri"/>
                <a:ea typeface="Trebuchet MS"/>
              </a:rPr>
              <a:t>Rango, zonas o sectores de medición</a:t>
            </a:r>
            <a:endParaRPr lang="es-CL" sz="1800" b="0" strike="noStrike" spc="-1">
              <a:latin typeface="Arial"/>
            </a:endParaRPr>
          </a:p>
        </p:txBody>
      </p:sp>
      <p:sp>
        <p:nvSpPr>
          <p:cNvPr id="373" name="CustomShape 3"/>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374" name="CustomShape 4"/>
          <p:cNvSpPr/>
          <p:nvPr/>
        </p:nvSpPr>
        <p:spPr>
          <a:xfrm>
            <a:off x="431640" y="2343240"/>
            <a:ext cx="3542760" cy="454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000" b="1" strike="noStrike" spc="-1">
                <a:solidFill>
                  <a:srgbClr val="C73E32"/>
                </a:solidFill>
                <a:latin typeface="Calibri"/>
                <a:ea typeface="Trebuchet MS"/>
              </a:rPr>
              <a:t>MULTITESTER O MULTÍMETRO:</a:t>
            </a:r>
            <a:endParaRPr lang="es-CL" sz="2000" b="0" strike="noStrike" spc="-1">
              <a:latin typeface="Arial"/>
            </a:endParaRPr>
          </a:p>
          <a:p>
            <a:pPr>
              <a:lnSpc>
                <a:spcPct val="100000"/>
              </a:lnSpc>
            </a:pPr>
            <a:endParaRPr lang="es-CL" sz="2000" b="0" strike="noStrike" spc="-1">
              <a:latin typeface="Arial"/>
            </a:endParaRPr>
          </a:p>
          <a:p>
            <a:pPr marL="140400" indent="-139680">
              <a:lnSpc>
                <a:spcPct val="100000"/>
              </a:lnSpc>
              <a:buClr>
                <a:srgbClr val="000000"/>
              </a:buClr>
              <a:buFont typeface="Arial"/>
              <a:buChar char="•"/>
            </a:pPr>
            <a:r>
              <a:rPr lang="es-CL" sz="1800" b="0" strike="noStrike" spc="-1">
                <a:solidFill>
                  <a:srgbClr val="000000"/>
                </a:solidFill>
                <a:latin typeface="Calibri"/>
                <a:ea typeface="Calibri"/>
              </a:rPr>
              <a:t>Además de poder medir corriente y voltaje, los multímetros pueden medir otras variables como:</a:t>
            </a:r>
            <a:endParaRPr lang="es-CL" sz="1800" b="0" strike="noStrike" spc="-1">
              <a:latin typeface="Arial"/>
            </a:endParaRPr>
          </a:p>
          <a:p>
            <a:pPr>
              <a:lnSpc>
                <a:spcPct val="50000"/>
              </a:lnSpc>
            </a:pPr>
            <a:endParaRPr lang="es-CL" sz="1800" b="0" strike="noStrike" spc="-1">
              <a:latin typeface="Arial"/>
            </a:endParaRPr>
          </a:p>
          <a:p>
            <a:pPr marL="144000">
              <a:lnSpc>
                <a:spcPct val="100000"/>
              </a:lnSpc>
            </a:pPr>
            <a:r>
              <a:rPr lang="es-CL" sz="1800" b="1" strike="noStrike" spc="-1">
                <a:solidFill>
                  <a:srgbClr val="000000"/>
                </a:solidFill>
                <a:latin typeface="Calibri"/>
                <a:ea typeface="Calibri"/>
              </a:rPr>
              <a:t>- Resistividad.</a:t>
            </a:r>
            <a:endParaRPr lang="es-CL" sz="1800" b="0" strike="noStrike" spc="-1">
              <a:latin typeface="Arial"/>
            </a:endParaRPr>
          </a:p>
          <a:p>
            <a:pPr marL="144000">
              <a:lnSpc>
                <a:spcPct val="100000"/>
              </a:lnSpc>
            </a:pPr>
            <a:r>
              <a:rPr lang="es-CL" sz="1800" b="1" strike="noStrike" spc="-1">
                <a:solidFill>
                  <a:srgbClr val="000000"/>
                </a:solidFill>
                <a:latin typeface="Calibri"/>
                <a:ea typeface="Calibri"/>
              </a:rPr>
              <a:t>- Continuidad.</a:t>
            </a:r>
            <a:endParaRPr lang="es-CL" sz="1800" b="0" strike="noStrike" spc="-1">
              <a:latin typeface="Arial"/>
            </a:endParaRPr>
          </a:p>
          <a:p>
            <a:pPr marL="144000">
              <a:lnSpc>
                <a:spcPct val="100000"/>
              </a:lnSpc>
            </a:pPr>
            <a:r>
              <a:rPr lang="es-CL" sz="1800" b="1" strike="noStrike" spc="-1">
                <a:solidFill>
                  <a:srgbClr val="000000"/>
                </a:solidFill>
                <a:latin typeface="Calibri"/>
                <a:ea typeface="Calibri"/>
              </a:rPr>
              <a:t>- Configuraciones de transistores</a:t>
            </a:r>
            <a:r>
              <a:rPr lang="es-CL" sz="1800" b="0" strike="noStrike" spc="-1">
                <a:solidFill>
                  <a:srgbClr val="000000"/>
                </a:solidFill>
                <a:latin typeface="Calibri"/>
                <a:ea typeface="Calibri"/>
              </a:rPr>
              <a:t>.</a:t>
            </a:r>
            <a:endParaRPr lang="es-CL" sz="1800" b="0" strike="noStrike" spc="-1">
              <a:latin typeface="Arial"/>
            </a:endParaRPr>
          </a:p>
          <a:p>
            <a:pPr marL="144000">
              <a:lnSpc>
                <a:spcPct val="50000"/>
              </a:lnSpc>
            </a:pPr>
            <a:endParaRPr lang="es-CL" sz="1800" b="0" strike="noStrike" spc="-1">
              <a:latin typeface="Arial"/>
            </a:endParaRPr>
          </a:p>
          <a:p>
            <a:pPr marL="140400" indent="-139680">
              <a:lnSpc>
                <a:spcPct val="100000"/>
              </a:lnSpc>
              <a:buClr>
                <a:srgbClr val="000000"/>
              </a:buClr>
              <a:buFont typeface="Arial"/>
              <a:buChar char="•"/>
            </a:pPr>
            <a:r>
              <a:rPr lang="es-CL" sz="1800" b="0" strike="noStrike" spc="-1">
                <a:solidFill>
                  <a:srgbClr val="000000"/>
                </a:solidFill>
                <a:latin typeface="Calibri"/>
                <a:ea typeface="Calibri"/>
              </a:rPr>
              <a:t>La cantidad de variables, así como la escala de medición de cada variable, depende de la compañía que fabrica cada multímetro.</a:t>
            </a: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p:txBody>
      </p:sp>
      <p:pic>
        <p:nvPicPr>
          <p:cNvPr id="375" name="Google Shape;309;p10" descr="▷【 Partes de un multímeto 】→ ¡Sus 5 Partes Secretas! 🥇"/>
          <p:cNvPicPr/>
          <p:nvPr/>
        </p:nvPicPr>
        <p:blipFill>
          <a:blip r:embed="rId2"/>
          <a:srcRect t="8437" b="4018"/>
          <a:stretch/>
        </p:blipFill>
        <p:spPr>
          <a:xfrm>
            <a:off x="4458240" y="2844720"/>
            <a:ext cx="3966480" cy="3872880"/>
          </a:xfrm>
          <a:prstGeom prst="rect">
            <a:avLst/>
          </a:prstGeom>
          <a:ln>
            <a:noFill/>
          </a:ln>
        </p:spPr>
      </p:pic>
      <p:sp>
        <p:nvSpPr>
          <p:cNvPr id="376" name="CustomShape 5"/>
          <p:cNvSpPr/>
          <p:nvPr/>
        </p:nvSpPr>
        <p:spPr>
          <a:xfrm>
            <a:off x="7334280" y="6337440"/>
            <a:ext cx="1180440" cy="443880"/>
          </a:xfrm>
          <a:prstGeom prst="roundRect">
            <a:avLst>
              <a:gd name="adj" fmla="val 0"/>
            </a:avLst>
          </a:prstGeom>
          <a:solidFill>
            <a:schemeClr val="bg1"/>
          </a:solidFill>
          <a:ln w="936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4749840" y="2184480"/>
            <a:ext cx="3885480" cy="472356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78"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379" name="CustomShape 3"/>
          <p:cNvSpPr/>
          <p:nvPr/>
        </p:nvSpPr>
        <p:spPr>
          <a:xfrm>
            <a:off x="431640" y="2165400"/>
            <a:ext cx="4012560" cy="440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000" b="1" strike="noStrike" spc="-1">
                <a:solidFill>
                  <a:srgbClr val="C73E32"/>
                </a:solidFill>
                <a:latin typeface="Calibri"/>
                <a:ea typeface="Trebuchet MS"/>
              </a:rPr>
              <a:t>MULTITESTER O MULTÍMETRO:</a:t>
            </a:r>
            <a:endParaRPr lang="es-CL" sz="2000" b="0" strike="noStrike" spc="-1">
              <a:latin typeface="Arial"/>
            </a:endParaRPr>
          </a:p>
          <a:p>
            <a:pPr>
              <a:lnSpc>
                <a:spcPct val="100000"/>
              </a:lnSpc>
            </a:pPr>
            <a:endParaRPr lang="es-CL" sz="2000" b="0" strike="noStrike" spc="-1">
              <a:latin typeface="Arial"/>
            </a:endParaRPr>
          </a:p>
          <a:p>
            <a:pPr marL="180000" indent="-215280">
              <a:lnSpc>
                <a:spcPct val="100000"/>
              </a:lnSpc>
              <a:buClr>
                <a:srgbClr val="000000"/>
              </a:buClr>
              <a:buSzPct val="90000"/>
              <a:buFont typeface="Arial"/>
              <a:buAutoNum type="arabicPeriod"/>
            </a:pPr>
            <a:r>
              <a:rPr lang="es-CL" sz="1800" b="0" strike="noStrike" spc="-1">
                <a:solidFill>
                  <a:srgbClr val="000000"/>
                </a:solidFill>
                <a:latin typeface="Calibri"/>
                <a:ea typeface="Calibri"/>
              </a:rPr>
              <a:t>Algunos multímetros tienen la opción de medir la configuración de los transistores NPN o PNP.</a:t>
            </a:r>
            <a:endParaRPr lang="es-CL" sz="1800" b="0" strike="noStrike" spc="-1">
              <a:latin typeface="Arial"/>
            </a:endParaRPr>
          </a:p>
          <a:p>
            <a:pPr>
              <a:lnSpc>
                <a:spcPct val="50000"/>
              </a:lnSpc>
            </a:pPr>
            <a:endParaRPr lang="es-CL" sz="1800" b="0" strike="noStrike" spc="-1">
              <a:latin typeface="Arial"/>
            </a:endParaRPr>
          </a:p>
          <a:p>
            <a:pPr marL="180000" indent="-215280">
              <a:lnSpc>
                <a:spcPct val="100000"/>
              </a:lnSpc>
              <a:buClr>
                <a:srgbClr val="000000"/>
              </a:buClr>
              <a:buSzPct val="90000"/>
              <a:buFont typeface="Arial"/>
              <a:buAutoNum type="arabicPeriod"/>
            </a:pPr>
            <a:r>
              <a:rPr lang="es-CL" sz="1800" b="0" strike="noStrike" spc="-1">
                <a:solidFill>
                  <a:srgbClr val="000000"/>
                </a:solidFill>
                <a:latin typeface="Calibri"/>
                <a:ea typeface="Calibri"/>
              </a:rPr>
              <a:t>La herramienta que usaremos para medir el estado de los semiconductores en esta sección,  es la selección del modo de prueba con el símbolo diodo o también conocido como medición de continuidad en el tester.</a:t>
            </a: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p:txBody>
      </p:sp>
      <p:pic>
        <p:nvPicPr>
          <p:cNvPr id="380" name="Google Shape;316;p11"/>
          <p:cNvPicPr/>
          <p:nvPr/>
        </p:nvPicPr>
        <p:blipFill>
          <a:blip r:embed="rId2"/>
          <a:stretch/>
        </p:blipFill>
        <p:spPr>
          <a:xfrm>
            <a:off x="5009760" y="2358000"/>
            <a:ext cx="3366000" cy="4359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1"/>
          <p:cNvSpPr/>
          <p:nvPr/>
        </p:nvSpPr>
        <p:spPr>
          <a:xfrm>
            <a:off x="520560" y="2044800"/>
            <a:ext cx="8139960" cy="472356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82" name="CustomShape 2"/>
          <p:cNvSpPr/>
          <p:nvPr/>
        </p:nvSpPr>
        <p:spPr>
          <a:xfrm>
            <a:off x="749160" y="2857680"/>
            <a:ext cx="2996640" cy="494640"/>
          </a:xfrm>
          <a:prstGeom prst="roundRect">
            <a:avLst>
              <a:gd name="adj" fmla="val 10157"/>
            </a:avLst>
          </a:prstGeom>
          <a:solidFill>
            <a:srgbClr val="AAE0C1"/>
          </a:solid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83" name="CustomShape 3"/>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384" name="CustomShape 4"/>
          <p:cNvSpPr/>
          <p:nvPr/>
        </p:nvSpPr>
        <p:spPr>
          <a:xfrm>
            <a:off x="749160" y="2266920"/>
            <a:ext cx="7809840" cy="593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000" b="1" strike="noStrike" spc="-1">
                <a:solidFill>
                  <a:srgbClr val="C73E32"/>
                </a:solidFill>
                <a:latin typeface="Calibri"/>
                <a:ea typeface="Trebuchet MS"/>
              </a:rPr>
              <a:t>MULTITESTER O MULTÍMETRO EN </a:t>
            </a:r>
            <a:r>
              <a:rPr lang="es-CL" sz="2000" b="1" u="sng" strike="noStrike" spc="-1">
                <a:solidFill>
                  <a:srgbClr val="000000"/>
                </a:solidFill>
                <a:uFillTx/>
                <a:latin typeface="Calibri"/>
                <a:ea typeface="Trebuchet MS"/>
              </a:rPr>
              <a:t>MODO CONTINUIDAD</a:t>
            </a:r>
            <a:endParaRPr lang="es-CL" sz="2000" b="0" strike="noStrike" spc="-1">
              <a:latin typeface="Arial"/>
            </a:endParaRPr>
          </a:p>
          <a:p>
            <a:pPr>
              <a:lnSpc>
                <a:spcPct val="100000"/>
              </a:lnSpc>
            </a:pPr>
            <a:endParaRPr lang="es-CL" sz="2000" b="0" strike="noStrike" spc="-1">
              <a:latin typeface="Arial"/>
            </a:endParaRPr>
          </a:p>
          <a:p>
            <a:pPr>
              <a:lnSpc>
                <a:spcPct val="100000"/>
              </a:lnSpc>
            </a:pPr>
            <a:r>
              <a:rPr lang="es-CL" sz="2100" b="1" strike="noStrike" spc="-1">
                <a:solidFill>
                  <a:srgbClr val="000000"/>
                </a:solidFill>
                <a:latin typeface="Calibri"/>
                <a:ea typeface="Calibri"/>
              </a:rPr>
              <a:t>¿Qué es la continuidad?</a:t>
            </a:r>
            <a:endParaRPr lang="es-CL" sz="2100" b="0" strike="noStrike" spc="-1">
              <a:latin typeface="Arial"/>
            </a:endParaRPr>
          </a:p>
          <a:p>
            <a:pPr>
              <a:lnSpc>
                <a:spcPct val="50000"/>
              </a:lnSpc>
            </a:pPr>
            <a:endParaRPr lang="es-CL" sz="2100" b="0" strike="noStrike" spc="-1">
              <a:latin typeface="Arial"/>
            </a:endParaRPr>
          </a:p>
          <a:p>
            <a:pPr marL="176400" indent="-179280">
              <a:lnSpc>
                <a:spcPct val="100000"/>
              </a:lnSpc>
              <a:spcBef>
                <a:spcPts val="901"/>
              </a:spcBef>
              <a:buClr>
                <a:srgbClr val="000000"/>
              </a:buClr>
              <a:buFont typeface="Arial"/>
              <a:buChar char="•"/>
            </a:pPr>
            <a:r>
              <a:rPr lang="es-CL" sz="1800" b="0" strike="noStrike" spc="-1">
                <a:solidFill>
                  <a:srgbClr val="000000"/>
                </a:solidFill>
                <a:latin typeface="Calibri"/>
                <a:ea typeface="Calibri"/>
              </a:rPr>
              <a:t>La continuidad es la presencia de una ruta completa para el flujo de corriente. </a:t>
            </a:r>
            <a:endParaRPr lang="es-CL" sz="1800" b="0" strike="noStrike" spc="-1">
              <a:latin typeface="Arial"/>
            </a:endParaRPr>
          </a:p>
          <a:p>
            <a:pPr marL="176400" indent="-179280">
              <a:lnSpc>
                <a:spcPct val="100000"/>
              </a:lnSpc>
              <a:spcBef>
                <a:spcPts val="901"/>
              </a:spcBef>
              <a:buClr>
                <a:srgbClr val="000000"/>
              </a:buClr>
              <a:buFont typeface="Arial"/>
              <a:buChar char="•"/>
            </a:pPr>
            <a:r>
              <a:rPr lang="es-CL" sz="1800" b="0" strike="noStrike" spc="-1">
                <a:solidFill>
                  <a:srgbClr val="000000"/>
                </a:solidFill>
                <a:latin typeface="Calibri"/>
                <a:ea typeface="Calibri"/>
              </a:rPr>
              <a:t>Un interruptor cerrado que está en funcionamiento, por ejemplo, tiene continuidad.</a:t>
            </a:r>
            <a:endParaRPr lang="es-CL" sz="1800" b="0" strike="noStrike" spc="-1">
              <a:latin typeface="Arial"/>
            </a:endParaRPr>
          </a:p>
          <a:p>
            <a:pPr marL="176400" indent="-179280">
              <a:lnSpc>
                <a:spcPct val="100000"/>
              </a:lnSpc>
              <a:spcBef>
                <a:spcPts val="901"/>
              </a:spcBef>
              <a:buClr>
                <a:srgbClr val="000000"/>
              </a:buClr>
              <a:buFont typeface="Arial"/>
              <a:buChar char="•"/>
            </a:pPr>
            <a:r>
              <a:rPr lang="es-CL" sz="1800" b="0" strike="noStrike" spc="-1">
                <a:solidFill>
                  <a:srgbClr val="000000"/>
                </a:solidFill>
                <a:latin typeface="Calibri"/>
                <a:ea typeface="Calibri"/>
              </a:rPr>
              <a:t>Una prueba de continuidad es una comprobación rápida para ver si un circuito está abierto o cerrado. </a:t>
            </a:r>
            <a:endParaRPr lang="es-CL" sz="1800" b="0" strike="noStrike" spc="-1">
              <a:latin typeface="Arial"/>
            </a:endParaRPr>
          </a:p>
          <a:p>
            <a:pPr marL="176400" indent="-179280">
              <a:lnSpc>
                <a:spcPct val="100000"/>
              </a:lnSpc>
              <a:spcBef>
                <a:spcPts val="901"/>
              </a:spcBef>
              <a:buClr>
                <a:srgbClr val="000000"/>
              </a:buClr>
              <a:buFont typeface="Arial"/>
              <a:buChar char="•"/>
            </a:pPr>
            <a:r>
              <a:rPr lang="es-CL" sz="1800" b="0" strike="noStrike" spc="-1">
                <a:solidFill>
                  <a:srgbClr val="000000"/>
                </a:solidFill>
                <a:latin typeface="Calibri"/>
                <a:ea typeface="Calibri"/>
              </a:rPr>
              <a:t>Sólo un circuito cerrado y completo (conectado) tiene continuidad.</a:t>
            </a:r>
            <a:endParaRPr lang="es-CL" sz="1800" b="0" strike="noStrike" spc="-1">
              <a:latin typeface="Arial"/>
            </a:endParaRPr>
          </a:p>
          <a:p>
            <a:pPr marL="176400" indent="-179280">
              <a:lnSpc>
                <a:spcPct val="100000"/>
              </a:lnSpc>
              <a:spcBef>
                <a:spcPts val="901"/>
              </a:spcBef>
              <a:buClr>
                <a:srgbClr val="000000"/>
              </a:buClr>
              <a:buFont typeface="Arial"/>
              <a:buChar char="•"/>
            </a:pPr>
            <a:r>
              <a:rPr lang="es-CL" sz="1800" b="0" strike="noStrike" spc="-1">
                <a:solidFill>
                  <a:srgbClr val="000000"/>
                </a:solidFill>
                <a:latin typeface="Calibri"/>
                <a:ea typeface="Calibri"/>
              </a:rPr>
              <a:t>Durante una prueba de continuidad un multímetro digital envía una pequeña corriente por el circuito para medir la resistencia en el circuito.</a:t>
            </a:r>
            <a:endParaRPr lang="es-CL" sz="1800" b="0" strike="noStrike" spc="-1">
              <a:latin typeface="Arial"/>
            </a:endParaRPr>
          </a:p>
          <a:p>
            <a:pPr>
              <a:lnSpc>
                <a:spcPct val="100000"/>
              </a:lnSpc>
              <a:spcBef>
                <a:spcPts val="901"/>
              </a:spcBef>
            </a:pPr>
            <a:endParaRPr lang="es-CL" sz="1800" b="0" strike="noStrike" spc="-1">
              <a:latin typeface="Arial"/>
            </a:endParaRPr>
          </a:p>
          <a:p>
            <a:pPr>
              <a:lnSpc>
                <a:spcPct val="100000"/>
              </a:lnSpc>
              <a:spcBef>
                <a:spcPts val="901"/>
              </a:spcBef>
            </a:pPr>
            <a:endParaRPr lang="es-CL" sz="1800" b="0" strike="noStrike" spc="-1">
              <a:latin typeface="Arial"/>
            </a:endParaRPr>
          </a:p>
          <a:p>
            <a:pPr>
              <a:lnSpc>
                <a:spcPct val="100000"/>
              </a:lnSpc>
              <a:spcBef>
                <a:spcPts val="901"/>
              </a:spcBef>
            </a:pP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520560" y="3835440"/>
            <a:ext cx="7517520" cy="295848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86"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387" name="CustomShape 3"/>
          <p:cNvSpPr/>
          <p:nvPr/>
        </p:nvSpPr>
        <p:spPr>
          <a:xfrm>
            <a:off x="469800" y="2038320"/>
            <a:ext cx="7517520" cy="191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000" b="1" strike="noStrike" spc="-1">
                <a:solidFill>
                  <a:srgbClr val="C73E32"/>
                </a:solidFill>
                <a:latin typeface="Calibri"/>
                <a:ea typeface="Trebuchet MS"/>
              </a:rPr>
              <a:t>MULTITESTER O MULTÍMETRO EN </a:t>
            </a:r>
            <a:r>
              <a:rPr lang="es-CL" sz="2000" b="1" u="sng" strike="noStrike" spc="-1">
                <a:solidFill>
                  <a:srgbClr val="000000"/>
                </a:solidFill>
                <a:uFillTx/>
                <a:latin typeface="Calibri"/>
                <a:ea typeface="Trebuchet MS"/>
              </a:rPr>
              <a:t>MODO CONTINUIDAD</a:t>
            </a:r>
            <a:endParaRPr lang="es-CL" sz="2000" b="0" strike="noStrike" spc="-1">
              <a:latin typeface="Arial"/>
            </a:endParaRPr>
          </a:p>
          <a:p>
            <a:pPr>
              <a:lnSpc>
                <a:spcPct val="50000"/>
              </a:lnSpc>
            </a:pPr>
            <a:endParaRPr lang="es-CL" sz="2000" b="0" strike="noStrike" spc="-1">
              <a:latin typeface="Arial"/>
            </a:endParaRPr>
          </a:p>
          <a:p>
            <a:pPr>
              <a:lnSpc>
                <a:spcPct val="100000"/>
              </a:lnSpc>
            </a:pPr>
            <a:r>
              <a:rPr lang="es-CL" sz="1800" b="0" strike="noStrike" spc="-1">
                <a:solidFill>
                  <a:srgbClr val="000000"/>
                </a:solidFill>
                <a:latin typeface="Calibri"/>
                <a:ea typeface="Calibri"/>
              </a:rPr>
              <a:t>Un medidor con un beeper de continuidad deja de sonar brevemente cuando detecta un circuito cerrado. El nivel de resistencia necesario para desencadenar la alarma varía según cada medidor, pero la mayoría indica continuidad con una medida entre 0-50 ohmios.</a:t>
            </a:r>
            <a:endParaRPr lang="es-CL" sz="1800" b="0" strike="noStrike" spc="-1">
              <a:latin typeface="Arial"/>
            </a:endParaRPr>
          </a:p>
          <a:p>
            <a:pPr>
              <a:lnSpc>
                <a:spcPct val="100000"/>
              </a:lnSpc>
            </a:pPr>
            <a:endParaRPr lang="es-CL" sz="1800" b="0" strike="noStrike" spc="-1">
              <a:latin typeface="Arial"/>
            </a:endParaRPr>
          </a:p>
        </p:txBody>
      </p:sp>
      <p:pic>
        <p:nvPicPr>
          <p:cNvPr id="388" name="Google Shape;329;p13"/>
          <p:cNvPicPr/>
          <p:nvPr/>
        </p:nvPicPr>
        <p:blipFill>
          <a:blip r:embed="rId2"/>
          <a:stretch/>
        </p:blipFill>
        <p:spPr>
          <a:xfrm>
            <a:off x="1152720" y="4011840"/>
            <a:ext cx="6253920" cy="2694960"/>
          </a:xfrm>
          <a:prstGeom prst="rect">
            <a:avLst/>
          </a:prstGeom>
          <a:ln>
            <a:noFill/>
          </a:ln>
        </p:spPr>
      </p:pic>
      <p:sp>
        <p:nvSpPr>
          <p:cNvPr id="389" name="CustomShape 4"/>
          <p:cNvSpPr/>
          <p:nvPr/>
        </p:nvSpPr>
        <p:spPr>
          <a:xfrm>
            <a:off x="1064160" y="6464520"/>
            <a:ext cx="6430680" cy="2880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L" sz="1300" b="0" strike="noStrike" spc="-1">
                <a:solidFill>
                  <a:srgbClr val="29754D"/>
                </a:solidFill>
                <a:latin typeface="Calibri"/>
                <a:ea typeface="Calibri"/>
              </a:rPr>
              <a:t>Los multímetros digitales emiten una señal audible para confirmar cuando existe continuidad.</a:t>
            </a:r>
            <a:endParaRPr lang="es-CL" sz="13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520560" y="1981080"/>
            <a:ext cx="8787600" cy="490140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91"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392" name="CustomShape 3"/>
          <p:cNvSpPr/>
          <p:nvPr/>
        </p:nvSpPr>
        <p:spPr>
          <a:xfrm>
            <a:off x="736560" y="5346720"/>
            <a:ext cx="6768360" cy="951840"/>
          </a:xfrm>
          <a:prstGeom prst="roundRect">
            <a:avLst>
              <a:gd name="adj" fmla="val 10157"/>
            </a:avLst>
          </a:prstGeom>
          <a:solidFill>
            <a:srgbClr val="AAE0C1"/>
          </a:solid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93" name="CustomShape 4"/>
          <p:cNvSpPr/>
          <p:nvPr/>
        </p:nvSpPr>
        <p:spPr>
          <a:xfrm>
            <a:off x="635040" y="2152800"/>
            <a:ext cx="8267040" cy="434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000" b="1" strike="noStrike" spc="-1">
                <a:solidFill>
                  <a:srgbClr val="C73E32"/>
                </a:solidFill>
                <a:latin typeface="Calibri"/>
                <a:ea typeface="Trebuchet MS"/>
              </a:rPr>
              <a:t>MULTITESTER O MULTÍMETRO EN </a:t>
            </a:r>
            <a:r>
              <a:rPr lang="es-CL" sz="2000" b="1" u="sng" strike="noStrike" spc="-1">
                <a:solidFill>
                  <a:srgbClr val="000000"/>
                </a:solidFill>
                <a:uFillTx/>
                <a:latin typeface="Calibri"/>
                <a:ea typeface="Trebuchet MS"/>
              </a:rPr>
              <a:t>MODO CONTINUIDAD</a:t>
            </a:r>
            <a:endParaRPr lang="es-CL" sz="2000" b="0" strike="noStrike" spc="-1">
              <a:latin typeface="Arial"/>
            </a:endParaRPr>
          </a:p>
          <a:p>
            <a:pPr>
              <a:lnSpc>
                <a:spcPct val="50000"/>
              </a:lnSpc>
            </a:pPr>
            <a:endParaRPr lang="es-CL" sz="2000" b="0" strike="noStrike" spc="-1">
              <a:latin typeface="Arial"/>
            </a:endParaRPr>
          </a:p>
          <a:p>
            <a:pPr>
              <a:lnSpc>
                <a:spcPct val="100000"/>
              </a:lnSpc>
            </a:pPr>
            <a:r>
              <a:rPr lang="es-CL" sz="1800" b="0" strike="noStrike" spc="-1">
                <a:solidFill>
                  <a:srgbClr val="000000"/>
                </a:solidFill>
                <a:latin typeface="Calibri"/>
                <a:ea typeface="Calibri"/>
              </a:rPr>
              <a:t>La señal de audio acelera el proceso de medición ya que los técnicos no tienen que mirar el medidor durante la prueba.</a:t>
            </a:r>
            <a:endParaRPr lang="es-CL" sz="1800" b="0" strike="noStrike" spc="-1">
              <a:latin typeface="Arial"/>
            </a:endParaRPr>
          </a:p>
          <a:p>
            <a:pPr>
              <a:lnSpc>
                <a:spcPct val="50000"/>
              </a:lnSpc>
            </a:pPr>
            <a:r>
              <a:rPr lang="es-CL" sz="1800" b="0" strike="noStrike" spc="-1">
                <a:solidFill>
                  <a:srgbClr val="000000"/>
                </a:solidFill>
                <a:latin typeface="Calibri"/>
                <a:ea typeface="Calibri"/>
              </a:rPr>
              <a:t> </a:t>
            </a:r>
            <a:endParaRPr lang="es-CL" sz="1800" b="0" strike="noStrike" spc="-1">
              <a:latin typeface="Arial"/>
            </a:endParaRPr>
          </a:p>
          <a:p>
            <a:pPr>
              <a:lnSpc>
                <a:spcPct val="100000"/>
              </a:lnSpc>
            </a:pPr>
            <a:r>
              <a:rPr lang="es-CL" sz="1800" b="0" strike="noStrike" spc="-1">
                <a:solidFill>
                  <a:srgbClr val="000000"/>
                </a:solidFill>
                <a:latin typeface="Calibri"/>
                <a:ea typeface="Calibri"/>
              </a:rPr>
              <a:t>Las pruebas de continuidad determinan:</a:t>
            </a:r>
            <a:endParaRPr lang="es-CL" sz="1800" b="0" strike="noStrike" spc="-1">
              <a:latin typeface="Arial"/>
            </a:endParaRPr>
          </a:p>
          <a:p>
            <a:pPr marL="320400" indent="-175680">
              <a:lnSpc>
                <a:spcPct val="100000"/>
              </a:lnSpc>
              <a:spcBef>
                <a:spcPts val="300"/>
              </a:spcBef>
              <a:buClr>
                <a:srgbClr val="000000"/>
              </a:buClr>
              <a:buFont typeface="Arial"/>
              <a:buChar char="•"/>
            </a:pPr>
            <a:r>
              <a:rPr lang="es-CL" sz="1800" b="0" strike="noStrike" spc="-1">
                <a:solidFill>
                  <a:srgbClr val="000000"/>
                </a:solidFill>
                <a:latin typeface="Calibri"/>
                <a:ea typeface="Calibri"/>
              </a:rPr>
              <a:t>Si un fusible está en buen estado o fundido.</a:t>
            </a:r>
            <a:endParaRPr lang="es-CL" sz="1800" b="0" strike="noStrike" spc="-1">
              <a:latin typeface="Arial"/>
            </a:endParaRPr>
          </a:p>
          <a:p>
            <a:pPr marL="320400" indent="-175680">
              <a:lnSpc>
                <a:spcPct val="100000"/>
              </a:lnSpc>
              <a:spcBef>
                <a:spcPts val="300"/>
              </a:spcBef>
              <a:buClr>
                <a:srgbClr val="000000"/>
              </a:buClr>
              <a:buFont typeface="Arial"/>
              <a:buChar char="•"/>
            </a:pPr>
            <a:r>
              <a:rPr lang="es-CL" sz="1800" b="0" strike="noStrike" spc="-1">
                <a:solidFill>
                  <a:srgbClr val="000000"/>
                </a:solidFill>
                <a:latin typeface="Calibri"/>
                <a:ea typeface="Calibri"/>
              </a:rPr>
              <a:t>Si los conductores están abiertos o en cortocircuito.</a:t>
            </a:r>
            <a:endParaRPr lang="es-CL" sz="1800" b="0" strike="noStrike" spc="-1">
              <a:latin typeface="Arial"/>
            </a:endParaRPr>
          </a:p>
          <a:p>
            <a:pPr marL="320400" indent="-175680">
              <a:lnSpc>
                <a:spcPct val="100000"/>
              </a:lnSpc>
              <a:spcBef>
                <a:spcPts val="300"/>
              </a:spcBef>
              <a:buClr>
                <a:srgbClr val="000000"/>
              </a:buClr>
              <a:buFont typeface="Arial"/>
              <a:buChar char="•"/>
            </a:pPr>
            <a:r>
              <a:rPr lang="es-CL" sz="1800" b="0" strike="noStrike" spc="-1">
                <a:solidFill>
                  <a:srgbClr val="000000"/>
                </a:solidFill>
                <a:latin typeface="Calibri"/>
                <a:ea typeface="Calibri"/>
              </a:rPr>
              <a:t>Si los interruptores están funcionando correctamente.</a:t>
            </a:r>
            <a:endParaRPr lang="es-CL" sz="1800" b="0" strike="noStrike" spc="-1">
              <a:latin typeface="Arial"/>
            </a:endParaRPr>
          </a:p>
          <a:p>
            <a:pPr marL="320400" indent="-175680">
              <a:lnSpc>
                <a:spcPct val="100000"/>
              </a:lnSpc>
              <a:spcBef>
                <a:spcPts val="300"/>
              </a:spcBef>
              <a:buClr>
                <a:srgbClr val="000000"/>
              </a:buClr>
              <a:buFont typeface="Arial"/>
              <a:buChar char="•"/>
            </a:pPr>
            <a:r>
              <a:rPr lang="es-CL" sz="1800" b="0" strike="noStrike" spc="-1">
                <a:solidFill>
                  <a:srgbClr val="000000"/>
                </a:solidFill>
                <a:latin typeface="Calibri"/>
                <a:ea typeface="Calibri"/>
              </a:rPr>
              <a:t>Si los trayectos del circuito están despejados (se logra mediante el trazado del circuito o conductor).</a:t>
            </a:r>
            <a:endParaRPr lang="es-CL" sz="1800" b="0" strike="noStrike" spc="-1">
              <a:latin typeface="Arial"/>
            </a:endParaRPr>
          </a:p>
          <a:p>
            <a:pPr>
              <a:lnSpc>
                <a:spcPct val="100000"/>
              </a:lnSpc>
            </a:pPr>
            <a:endParaRPr lang="es-CL" sz="1800" b="0" strike="noStrike" spc="-1">
              <a:latin typeface="Arial"/>
            </a:endParaRPr>
          </a:p>
          <a:p>
            <a:pPr marL="144000">
              <a:lnSpc>
                <a:spcPct val="100000"/>
              </a:lnSpc>
            </a:pPr>
            <a:r>
              <a:rPr lang="es-CL" sz="1700" b="1" i="1" strike="noStrike" spc="-1">
                <a:solidFill>
                  <a:srgbClr val="000000"/>
                </a:solidFill>
                <a:latin typeface="Calibri"/>
                <a:ea typeface="Calibri"/>
              </a:rPr>
              <a:t>Nota:</a:t>
            </a:r>
            <a:endParaRPr lang="es-CL" sz="1700" b="0" strike="noStrike" spc="-1">
              <a:latin typeface="Arial"/>
            </a:endParaRPr>
          </a:p>
          <a:p>
            <a:pPr marL="144000">
              <a:lnSpc>
                <a:spcPct val="100000"/>
              </a:lnSpc>
            </a:pPr>
            <a:r>
              <a:rPr lang="es-CL" sz="1700" b="1" i="1" strike="noStrike" spc="-1">
                <a:solidFill>
                  <a:srgbClr val="000000"/>
                </a:solidFill>
                <a:latin typeface="Calibri"/>
                <a:ea typeface="Calibri"/>
              </a:rPr>
              <a:t>Las pruebas de continuidad deben realizarse sólo cuando NO hay voltaje</a:t>
            </a:r>
            <a:br/>
            <a:r>
              <a:rPr lang="es-CL" sz="1700" b="1" i="1" strike="noStrike" spc="-1">
                <a:solidFill>
                  <a:srgbClr val="000000"/>
                </a:solidFill>
                <a:latin typeface="Calibri"/>
                <a:ea typeface="Calibri"/>
              </a:rPr>
              <a:t>en el circuito sometido a prueba.</a:t>
            </a:r>
            <a:endParaRPr lang="es-CL" sz="1700" b="0" strike="noStrike" spc="-1">
              <a:latin typeface="Arial"/>
            </a:endParaRPr>
          </a:p>
          <a:p>
            <a:pPr marL="144000">
              <a:lnSpc>
                <a:spcPct val="100000"/>
              </a:lnSpc>
            </a:pPr>
            <a:endParaRPr lang="es-CL" sz="17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4546440" y="2184480"/>
            <a:ext cx="3288600" cy="481248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95"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396" name="CustomShape 3"/>
          <p:cNvSpPr/>
          <p:nvPr/>
        </p:nvSpPr>
        <p:spPr>
          <a:xfrm>
            <a:off x="431640" y="2165400"/>
            <a:ext cx="3936240" cy="350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200" b="1" strike="noStrike" spc="-1">
                <a:solidFill>
                  <a:srgbClr val="C73E32"/>
                </a:solidFill>
                <a:latin typeface="Calibri"/>
                <a:ea typeface="Trebuchet MS"/>
              </a:rPr>
              <a:t>CAPACITORES</a:t>
            </a:r>
            <a:endParaRPr lang="es-CL" sz="2200" b="0" strike="noStrike" spc="-1">
              <a:latin typeface="Arial"/>
            </a:endParaRPr>
          </a:p>
          <a:p>
            <a:pPr>
              <a:lnSpc>
                <a:spcPct val="100000"/>
              </a:lnSpc>
            </a:pPr>
            <a:endParaRPr lang="es-CL" sz="2200" b="0" strike="noStrike" spc="-1">
              <a:latin typeface="Arial"/>
            </a:endParaRPr>
          </a:p>
          <a:p>
            <a:pPr marL="144000" indent="-143280">
              <a:lnSpc>
                <a:spcPct val="100000"/>
              </a:lnSpc>
              <a:buClr>
                <a:srgbClr val="000000"/>
              </a:buClr>
              <a:buFont typeface="Arial"/>
              <a:buChar char="•"/>
            </a:pPr>
            <a:r>
              <a:rPr lang="es-CL" sz="1800" b="0" strike="noStrike" spc="-1">
                <a:solidFill>
                  <a:srgbClr val="000000"/>
                </a:solidFill>
                <a:latin typeface="Calibri"/>
                <a:ea typeface="Calibri"/>
              </a:rPr>
              <a:t>Con respecto a los capacitores, es importante señalar que </a:t>
            </a:r>
            <a:r>
              <a:rPr lang="es-CL" sz="1800" b="1" strike="noStrike" spc="-1">
                <a:solidFill>
                  <a:srgbClr val="000000"/>
                </a:solidFill>
                <a:latin typeface="Calibri"/>
                <a:ea typeface="Calibri"/>
              </a:rPr>
              <a:t>para observar el correcto valor de la capacitancia del capacitor</a:t>
            </a:r>
            <a:r>
              <a:rPr lang="es-CL" sz="1800" b="0" strike="noStrike" spc="-1">
                <a:solidFill>
                  <a:srgbClr val="000000"/>
                </a:solidFill>
                <a:latin typeface="Calibri"/>
                <a:ea typeface="Calibri"/>
              </a:rPr>
              <a:t>, se necesitan instrumentos especiales que posean esta función, ya que </a:t>
            </a:r>
            <a:r>
              <a:rPr lang="es-CL" sz="1800" b="1" strike="noStrike" spc="-1">
                <a:solidFill>
                  <a:srgbClr val="000000"/>
                </a:solidFill>
                <a:latin typeface="Calibri"/>
                <a:ea typeface="Calibri"/>
              </a:rPr>
              <a:t>no todos los multitester cuentan con ella</a:t>
            </a:r>
            <a:r>
              <a:rPr lang="es-CL" sz="1800" b="0" strike="noStrike" spc="-1">
                <a:solidFill>
                  <a:srgbClr val="000000"/>
                </a:solidFill>
                <a:latin typeface="Calibri"/>
                <a:ea typeface="Calibri"/>
              </a:rPr>
              <a:t>.</a:t>
            </a: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p:txBody>
      </p:sp>
      <p:pic>
        <p:nvPicPr>
          <p:cNvPr id="397" name="Google Shape;342;p15"/>
          <p:cNvPicPr/>
          <p:nvPr/>
        </p:nvPicPr>
        <p:blipFill>
          <a:blip r:embed="rId2"/>
          <a:stretch/>
        </p:blipFill>
        <p:spPr>
          <a:xfrm>
            <a:off x="4971600" y="2311560"/>
            <a:ext cx="2438640" cy="4563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CustomShape 1"/>
          <p:cNvSpPr/>
          <p:nvPr/>
        </p:nvSpPr>
        <p:spPr>
          <a:xfrm>
            <a:off x="4546440" y="2184480"/>
            <a:ext cx="3288600" cy="481248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99"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400" name="CustomShape 3"/>
          <p:cNvSpPr/>
          <p:nvPr/>
        </p:nvSpPr>
        <p:spPr>
          <a:xfrm>
            <a:off x="431640" y="2165400"/>
            <a:ext cx="3999960" cy="438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200" b="1" strike="noStrike" spc="-1">
                <a:solidFill>
                  <a:srgbClr val="C73E32"/>
                </a:solidFill>
                <a:latin typeface="Calibri"/>
                <a:ea typeface="Trebuchet MS"/>
              </a:rPr>
              <a:t>CAPACITORES</a:t>
            </a:r>
            <a:endParaRPr lang="es-CL" sz="2200" b="0" strike="noStrike" spc="-1">
              <a:latin typeface="Arial"/>
            </a:endParaRPr>
          </a:p>
          <a:p>
            <a:pPr>
              <a:lnSpc>
                <a:spcPct val="50000"/>
              </a:lnSpc>
            </a:pPr>
            <a:endParaRPr lang="es-CL" sz="2200" b="0" strike="noStrike" spc="-1">
              <a:latin typeface="Arial"/>
            </a:endParaRPr>
          </a:p>
          <a:p>
            <a:pPr marL="144000" indent="-143280">
              <a:lnSpc>
                <a:spcPct val="100000"/>
              </a:lnSpc>
              <a:spcBef>
                <a:spcPts val="901"/>
              </a:spcBef>
              <a:buClr>
                <a:srgbClr val="000000"/>
              </a:buClr>
              <a:buFont typeface="Arial"/>
              <a:buChar char="•"/>
            </a:pPr>
            <a:r>
              <a:rPr lang="es-CL" sz="1800" b="0" strike="noStrike" spc="-1">
                <a:solidFill>
                  <a:srgbClr val="000000"/>
                </a:solidFill>
                <a:latin typeface="Calibri"/>
                <a:ea typeface="Calibri"/>
              </a:rPr>
              <a:t>Cuando se observa si la capacitancia de un condensador (ya sea electrolítico o no), es correcta, se debe considerar la </a:t>
            </a:r>
            <a:r>
              <a:rPr lang="es-CL" sz="1800" b="1" strike="noStrike" spc="-1">
                <a:solidFill>
                  <a:srgbClr val="000000"/>
                </a:solidFill>
                <a:latin typeface="Calibri"/>
                <a:ea typeface="Calibri"/>
              </a:rPr>
              <a:t>tolerancia</a:t>
            </a:r>
            <a:r>
              <a:rPr lang="es-CL" sz="1800" b="0" strike="noStrike" spc="-1">
                <a:solidFill>
                  <a:srgbClr val="000000"/>
                </a:solidFill>
                <a:latin typeface="Calibri"/>
                <a:ea typeface="Calibri"/>
              </a:rPr>
              <a:t>. </a:t>
            </a:r>
            <a:endParaRPr lang="es-CL" sz="1800" b="0" strike="noStrike" spc="-1">
              <a:latin typeface="Arial"/>
            </a:endParaRPr>
          </a:p>
          <a:p>
            <a:pPr marL="144000" indent="-143280">
              <a:lnSpc>
                <a:spcPct val="100000"/>
              </a:lnSpc>
              <a:spcBef>
                <a:spcPts val="901"/>
              </a:spcBef>
              <a:buClr>
                <a:srgbClr val="000000"/>
              </a:buClr>
              <a:buFont typeface="Arial"/>
              <a:buChar char="•"/>
            </a:pPr>
            <a:r>
              <a:rPr lang="es-CL" sz="1800" b="0" strike="noStrike" spc="-1">
                <a:solidFill>
                  <a:srgbClr val="000000"/>
                </a:solidFill>
                <a:latin typeface="Calibri"/>
                <a:ea typeface="Calibri"/>
              </a:rPr>
              <a:t>La tolerancia indica el porcentaje en el que puede variar la capacitancia real respecto a la indicada. Por ejemplo, un condensador de 100μF y una tolerancia de ±15% puede tener un valor real comprendido entre 85 μF y 115 μF. </a:t>
            </a: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p:txBody>
      </p:sp>
      <p:pic>
        <p:nvPicPr>
          <p:cNvPr id="401" name="Google Shape;342;p15"/>
          <p:cNvPicPr/>
          <p:nvPr/>
        </p:nvPicPr>
        <p:blipFill>
          <a:blip r:embed="rId2"/>
          <a:stretch/>
        </p:blipFill>
        <p:spPr>
          <a:xfrm>
            <a:off x="4971600" y="2311560"/>
            <a:ext cx="2438640" cy="4563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CustomShape 1"/>
          <p:cNvSpPr/>
          <p:nvPr/>
        </p:nvSpPr>
        <p:spPr>
          <a:xfrm>
            <a:off x="520560" y="3276720"/>
            <a:ext cx="7073280" cy="352980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03"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404" name="CustomShape 3"/>
          <p:cNvSpPr/>
          <p:nvPr/>
        </p:nvSpPr>
        <p:spPr>
          <a:xfrm>
            <a:off x="431640" y="1987560"/>
            <a:ext cx="7695360" cy="14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200" b="1" strike="noStrike" spc="-1">
                <a:solidFill>
                  <a:srgbClr val="C73E32"/>
                </a:solidFill>
                <a:latin typeface="Calibri"/>
                <a:ea typeface="Trebuchet MS"/>
              </a:rPr>
              <a:t>MEDICIÓN DE CAPACITORES</a:t>
            </a:r>
            <a:endParaRPr lang="es-CL" sz="2200" b="0" strike="noStrike" spc="-1">
              <a:latin typeface="Arial"/>
            </a:endParaRPr>
          </a:p>
          <a:p>
            <a:pPr>
              <a:lnSpc>
                <a:spcPct val="50000"/>
              </a:lnSpc>
            </a:pPr>
            <a:endParaRPr lang="es-CL" sz="2200" b="0" strike="noStrike" spc="-1">
              <a:latin typeface="Arial"/>
            </a:endParaRPr>
          </a:p>
          <a:p>
            <a:pPr algn="just">
              <a:lnSpc>
                <a:spcPct val="100000"/>
              </a:lnSpc>
            </a:pPr>
            <a:r>
              <a:rPr lang="es-CL" sz="1800" b="0" strike="noStrike" spc="-1">
                <a:solidFill>
                  <a:srgbClr val="000000"/>
                </a:solidFill>
                <a:latin typeface="Calibri"/>
                <a:ea typeface="Calibri"/>
              </a:rPr>
              <a:t>También se debe tener en cuenta que si se trata de un condensador electrolítico, se debe medir de acuerdo a la polaridad indicada.</a:t>
            </a:r>
            <a:endParaRPr lang="es-CL" sz="1800" b="0" strike="noStrike" spc="-1">
              <a:latin typeface="Arial"/>
            </a:endParaRPr>
          </a:p>
          <a:p>
            <a:pPr>
              <a:lnSpc>
                <a:spcPct val="100000"/>
              </a:lnSpc>
            </a:pPr>
            <a:endParaRPr lang="es-CL" sz="1800" b="0" strike="noStrike" spc="-1">
              <a:latin typeface="Arial"/>
            </a:endParaRPr>
          </a:p>
        </p:txBody>
      </p:sp>
      <p:pic>
        <p:nvPicPr>
          <p:cNvPr id="405" name="Google Shape;357;p17" descr="Polaridad de los condensadores SMD. | Alberto Martin"/>
          <p:cNvPicPr/>
          <p:nvPr/>
        </p:nvPicPr>
        <p:blipFill>
          <a:blip r:embed="rId2"/>
          <a:stretch/>
        </p:blipFill>
        <p:spPr>
          <a:xfrm>
            <a:off x="1114920" y="3496680"/>
            <a:ext cx="5884560" cy="3147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416160" y="2144520"/>
            <a:ext cx="1443600" cy="1778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500" b="1" strike="noStrike" spc="-1">
                <a:solidFill>
                  <a:srgbClr val="000000"/>
                </a:solidFill>
                <a:latin typeface="Calibri"/>
                <a:ea typeface="Calibri"/>
              </a:rPr>
              <a:t>ACTIVIDAD 4</a:t>
            </a:r>
            <a:endParaRPr lang="es-CL" sz="1500" b="0" strike="noStrike" spc="-1">
              <a:latin typeface="Arial"/>
            </a:endParaRPr>
          </a:p>
          <a:p>
            <a:pPr>
              <a:lnSpc>
                <a:spcPct val="100000"/>
              </a:lnSpc>
            </a:pPr>
            <a:endParaRPr lang="es-CL" sz="1500" b="0" strike="noStrike" spc="-1">
              <a:latin typeface="Arial"/>
            </a:endParaRPr>
          </a:p>
        </p:txBody>
      </p:sp>
      <p:sp>
        <p:nvSpPr>
          <p:cNvPr id="278" name="CustomShape 2"/>
          <p:cNvSpPr/>
          <p:nvPr/>
        </p:nvSpPr>
        <p:spPr>
          <a:xfrm>
            <a:off x="5585040" y="5385960"/>
            <a:ext cx="5248080" cy="13564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90000"/>
              </a:lnSpc>
            </a:pPr>
            <a:endParaRPr lang="es-CL" sz="1800" b="0" strike="noStrike" spc="-1">
              <a:latin typeface="Arial"/>
            </a:endParaRPr>
          </a:p>
          <a:p>
            <a:pPr>
              <a:lnSpc>
                <a:spcPct val="90000"/>
              </a:lnSpc>
            </a:pPr>
            <a:endParaRPr lang="es-CL" sz="1800" b="0" strike="noStrike" spc="-1">
              <a:latin typeface="Arial"/>
            </a:endParaRPr>
          </a:p>
        </p:txBody>
      </p:sp>
      <p:pic>
        <p:nvPicPr>
          <p:cNvPr id="279" name="Imagen 3" descr="8_Electronica_M2_A4_infografia.png"/>
          <p:cNvPicPr/>
          <p:nvPr/>
        </p:nvPicPr>
        <p:blipFill>
          <a:blip r:embed="rId2"/>
          <a:stretch/>
        </p:blipFill>
        <p:spPr>
          <a:xfrm>
            <a:off x="3396240" y="2552760"/>
            <a:ext cx="6139440" cy="4835160"/>
          </a:xfrm>
          <a:prstGeom prst="rect">
            <a:avLst/>
          </a:prstGeom>
          <a:ln>
            <a:noFill/>
          </a:ln>
        </p:spPr>
      </p:pic>
      <p:sp>
        <p:nvSpPr>
          <p:cNvPr id="280" name="CustomShape 3"/>
          <p:cNvSpPr/>
          <p:nvPr/>
        </p:nvSpPr>
        <p:spPr>
          <a:xfrm>
            <a:off x="394920" y="2278080"/>
            <a:ext cx="5167080" cy="91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400" b="1" strike="noStrike" spc="-1">
                <a:solidFill>
                  <a:srgbClr val="29754D"/>
                </a:solidFill>
                <a:latin typeface="Calibri"/>
                <a:ea typeface="Calibri"/>
              </a:rPr>
              <a:t>REPARACIÓN DE CIRCUITOS ELECTRÓNICOS</a:t>
            </a:r>
            <a:endParaRPr lang="es-CL" sz="3400" b="0" strike="noStrike" spc="-1">
              <a:latin typeface="Arial"/>
            </a:endParaRPr>
          </a:p>
        </p:txBody>
      </p:sp>
      <p:sp>
        <p:nvSpPr>
          <p:cNvPr id="281" name="CustomShape 4"/>
          <p:cNvSpPr/>
          <p:nvPr/>
        </p:nvSpPr>
        <p:spPr>
          <a:xfrm>
            <a:off x="1139040" y="834840"/>
            <a:ext cx="457272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pPr>
            <a:r>
              <a:rPr lang="es-CL" sz="1200" b="1" strike="noStrike" spc="-1">
                <a:solidFill>
                  <a:srgbClr val="29754D"/>
                </a:solidFill>
                <a:latin typeface="Calibri"/>
                <a:ea typeface="Calibri"/>
              </a:rPr>
              <a:t>MÓDULO 2 </a:t>
            </a:r>
            <a:r>
              <a:rPr lang="es-CL" sz="1200" b="0" strike="noStrike" spc="-1">
                <a:solidFill>
                  <a:srgbClr val="29754D"/>
                </a:solidFill>
                <a:latin typeface="Calibri"/>
                <a:ea typeface="Calibri"/>
              </a:rPr>
              <a:t>| ARMADO Y REPARACIÓN DE CIRCUITOS ELECTRÓNICOS</a:t>
            </a:r>
            <a:endParaRPr lang="es-CL" sz="1200" b="0" strike="noStrike" spc="-1">
              <a:latin typeface="Arial"/>
            </a:endParaRPr>
          </a:p>
        </p:txBody>
      </p:sp>
      <p:pic>
        <p:nvPicPr>
          <p:cNvPr id="282" name="Imagen 281"/>
          <p:cNvPicPr/>
          <p:nvPr/>
        </p:nvPicPr>
        <p:blipFill>
          <a:blip r:embed="rId3"/>
          <a:stretch/>
        </p:blipFill>
        <p:spPr>
          <a:xfrm>
            <a:off x="360000" y="360720"/>
            <a:ext cx="4476600" cy="758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520560" y="1866960"/>
            <a:ext cx="8813160" cy="459684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07"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408" name="CustomShape 3"/>
          <p:cNvSpPr/>
          <p:nvPr/>
        </p:nvSpPr>
        <p:spPr>
          <a:xfrm>
            <a:off x="723960" y="2241720"/>
            <a:ext cx="3529800" cy="361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200" b="1" strike="noStrike" spc="-1">
                <a:solidFill>
                  <a:srgbClr val="C73E32"/>
                </a:solidFill>
                <a:latin typeface="Calibri"/>
                <a:ea typeface="Trebuchet MS"/>
              </a:rPr>
              <a:t>MEDICIÓN DE CAPACITORES</a:t>
            </a:r>
            <a:endParaRPr lang="es-CL" sz="2200" b="0" strike="noStrike" spc="-1">
              <a:latin typeface="Arial"/>
            </a:endParaRPr>
          </a:p>
          <a:p>
            <a:pPr>
              <a:lnSpc>
                <a:spcPct val="60000"/>
              </a:lnSpc>
            </a:pPr>
            <a:endParaRPr lang="es-CL" sz="2200" b="0" strike="noStrike" spc="-1">
              <a:latin typeface="Arial"/>
            </a:endParaRPr>
          </a:p>
          <a:p>
            <a:pPr>
              <a:lnSpc>
                <a:spcPct val="110000"/>
              </a:lnSpc>
            </a:pPr>
            <a:r>
              <a:rPr lang="es-CL" sz="1800" b="0" strike="noStrike" spc="-1">
                <a:solidFill>
                  <a:srgbClr val="000000"/>
                </a:solidFill>
                <a:latin typeface="Calibri"/>
                <a:ea typeface="Calibri"/>
              </a:rPr>
              <a:t>Por último, es importante mencionar que </a:t>
            </a:r>
            <a:r>
              <a:rPr lang="es-CL" sz="1800" b="1" strike="noStrike" spc="-1">
                <a:solidFill>
                  <a:srgbClr val="000000"/>
                </a:solidFill>
                <a:latin typeface="Calibri"/>
                <a:ea typeface="Calibri"/>
              </a:rPr>
              <a:t>antes de medir un condensador es muy importante que éste se encuentre descargado</a:t>
            </a:r>
            <a:r>
              <a:rPr lang="es-CL" sz="1800" b="0" strike="noStrike" spc="-1">
                <a:solidFill>
                  <a:srgbClr val="000000"/>
                </a:solidFill>
                <a:latin typeface="Calibri"/>
                <a:ea typeface="Calibri"/>
              </a:rPr>
              <a:t>, ya que el condensador puede acumular energía en campos eléctricos y esta energía acumulada podría descargarse al medirla y provocar un accidente.</a:t>
            </a:r>
            <a:endParaRPr lang="es-CL" sz="1800" b="0" strike="noStrike" spc="-1">
              <a:latin typeface="Arial"/>
            </a:endParaRPr>
          </a:p>
          <a:p>
            <a:pPr>
              <a:lnSpc>
                <a:spcPct val="100000"/>
              </a:lnSpc>
            </a:pPr>
            <a:endParaRPr lang="es-CL" sz="1800" b="0" strike="noStrike" spc="-1">
              <a:latin typeface="Arial"/>
            </a:endParaRPr>
          </a:p>
        </p:txBody>
      </p:sp>
      <p:pic>
        <p:nvPicPr>
          <p:cNvPr id="409" name="Google Shape;365;p18"/>
          <p:cNvPicPr/>
          <p:nvPr/>
        </p:nvPicPr>
        <p:blipFill>
          <a:blip r:embed="rId2"/>
          <a:stretch/>
        </p:blipFill>
        <p:spPr>
          <a:xfrm>
            <a:off x="4448160" y="2235240"/>
            <a:ext cx="4610880" cy="3512880"/>
          </a:xfrm>
          <a:prstGeom prst="rect">
            <a:avLst/>
          </a:prstGeom>
          <a:ln>
            <a:noFill/>
          </a:ln>
        </p:spPr>
      </p:pic>
      <p:sp>
        <p:nvSpPr>
          <p:cNvPr id="410" name="CustomShape 4"/>
          <p:cNvSpPr/>
          <p:nvPr/>
        </p:nvSpPr>
        <p:spPr>
          <a:xfrm>
            <a:off x="4406400" y="5650560"/>
            <a:ext cx="296388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r>
              <a:rPr lang="es-CL" sz="1600" b="0" strike="noStrike" spc="-1">
                <a:solidFill>
                  <a:srgbClr val="29754D"/>
                </a:solidFill>
                <a:latin typeface="Calibri"/>
                <a:ea typeface="Calibri"/>
              </a:rPr>
              <a:t>Descarga de un condensador</a:t>
            </a:r>
            <a:endParaRPr lang="es-CL"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CustomShape 1"/>
          <p:cNvSpPr/>
          <p:nvPr/>
        </p:nvSpPr>
        <p:spPr>
          <a:xfrm>
            <a:off x="520560" y="2108160"/>
            <a:ext cx="8813160" cy="4342680"/>
          </a:xfrm>
          <a:prstGeom prst="roundRect">
            <a:avLst>
              <a:gd name="adj" fmla="val 4039"/>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12" name="CustomShape 2"/>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INSTRUMENTOS </a:t>
            </a:r>
            <a:r>
              <a:rPr lang="es-CL" sz="3600" b="0" strike="noStrike" spc="-1">
                <a:solidFill>
                  <a:srgbClr val="C73E32"/>
                </a:solidFill>
                <a:latin typeface="Calibri"/>
                <a:ea typeface="Calibri"/>
              </a:rPr>
              <a:t>DE MEDICIÓN</a:t>
            </a:r>
            <a:endParaRPr lang="es-CL" sz="3600" b="0" strike="noStrike" spc="-1">
              <a:latin typeface="Arial"/>
            </a:endParaRPr>
          </a:p>
        </p:txBody>
      </p:sp>
      <p:sp>
        <p:nvSpPr>
          <p:cNvPr id="413" name="CustomShape 3"/>
          <p:cNvSpPr/>
          <p:nvPr/>
        </p:nvSpPr>
        <p:spPr>
          <a:xfrm>
            <a:off x="622440" y="2254320"/>
            <a:ext cx="8508240" cy="223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200" b="1" strike="noStrike" spc="-1">
                <a:solidFill>
                  <a:srgbClr val="C73E32"/>
                </a:solidFill>
                <a:latin typeface="Calibri"/>
                <a:ea typeface="Trebuchet MS"/>
              </a:rPr>
              <a:t>CAPACITORES</a:t>
            </a:r>
            <a:endParaRPr lang="es-CL" sz="2200" b="0" strike="noStrike" spc="-1">
              <a:latin typeface="Arial"/>
            </a:endParaRPr>
          </a:p>
          <a:p>
            <a:pPr>
              <a:lnSpc>
                <a:spcPct val="50000"/>
              </a:lnSpc>
            </a:pPr>
            <a:endParaRPr lang="es-CL" sz="2200" b="0" strike="noStrike" spc="-1">
              <a:latin typeface="Arial"/>
            </a:endParaRPr>
          </a:p>
          <a:p>
            <a:pPr>
              <a:lnSpc>
                <a:spcPct val="100000"/>
              </a:lnSpc>
            </a:pPr>
            <a:r>
              <a:rPr lang="es-CL" sz="1800" b="0" strike="noStrike" spc="-1">
                <a:solidFill>
                  <a:srgbClr val="000000"/>
                </a:solidFill>
                <a:latin typeface="Calibri"/>
                <a:ea typeface="Calibri"/>
              </a:rPr>
              <a:t>A veces se puede reconocer que un condensador electrolítico se encuentra deteriorado o en falla con una simple inspección visual. Cuando se exponen a una sobrecarga y al aumento de temperatura, los condensadores suelen hincharse. </a:t>
            </a: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p:txBody>
      </p:sp>
      <p:grpSp>
        <p:nvGrpSpPr>
          <p:cNvPr id="414" name="Group 4"/>
          <p:cNvGrpSpPr/>
          <p:nvPr/>
        </p:nvGrpSpPr>
        <p:grpSpPr>
          <a:xfrm>
            <a:off x="711360" y="3822840"/>
            <a:ext cx="8413560" cy="2351880"/>
            <a:chOff x="711360" y="3822840"/>
            <a:chExt cx="8413560" cy="2351880"/>
          </a:xfrm>
        </p:grpSpPr>
        <p:pic>
          <p:nvPicPr>
            <p:cNvPr id="415" name="Google Shape;373;p19" descr="Qué es hacer un RECAP a una placa"/>
            <p:cNvPicPr/>
            <p:nvPr/>
          </p:nvPicPr>
          <p:blipFill>
            <a:blip r:embed="rId2"/>
            <a:stretch/>
          </p:blipFill>
          <p:spPr>
            <a:xfrm>
              <a:off x="711360" y="3827160"/>
              <a:ext cx="2610360" cy="2347560"/>
            </a:xfrm>
            <a:prstGeom prst="rect">
              <a:avLst/>
            </a:prstGeom>
            <a:ln>
              <a:noFill/>
            </a:ln>
          </p:spPr>
        </p:pic>
        <p:pic>
          <p:nvPicPr>
            <p:cNvPr id="416" name="Google Shape;374;p19"/>
            <p:cNvPicPr/>
            <p:nvPr/>
          </p:nvPicPr>
          <p:blipFill>
            <a:blip r:embed="rId3"/>
            <a:stretch/>
          </p:blipFill>
          <p:spPr>
            <a:xfrm>
              <a:off x="3465720" y="3822840"/>
              <a:ext cx="2378160" cy="2351880"/>
            </a:xfrm>
            <a:prstGeom prst="rect">
              <a:avLst/>
            </a:prstGeom>
            <a:ln>
              <a:noFill/>
            </a:ln>
          </p:spPr>
        </p:pic>
        <p:pic>
          <p:nvPicPr>
            <p:cNvPr id="417" name="Google Shape;375;p19" descr="dos capacitores en motherboard un poco hinchados - YoReparo"/>
            <p:cNvPicPr/>
            <p:nvPr/>
          </p:nvPicPr>
          <p:blipFill>
            <a:blip r:embed="rId4"/>
            <a:stretch/>
          </p:blipFill>
          <p:spPr>
            <a:xfrm>
              <a:off x="5988600" y="3822840"/>
              <a:ext cx="3136320" cy="2351880"/>
            </a:xfrm>
            <a:prstGeom prst="rect">
              <a:avLst/>
            </a:prstGeom>
            <a:ln>
              <a:noFill/>
            </a:ln>
          </p:spPr>
        </p:pic>
      </p:gr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447840" y="1214280"/>
            <a:ext cx="903024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600" b="1" strike="noStrike" spc="-1">
                <a:solidFill>
                  <a:srgbClr val="29754D"/>
                </a:solidFill>
                <a:latin typeface="Calibri"/>
                <a:ea typeface="Calibri"/>
              </a:rPr>
              <a:t>FUSIBLES</a:t>
            </a:r>
            <a:endParaRPr lang="es-CL" sz="3600" b="0" strike="noStrike" spc="-1">
              <a:latin typeface="Arial"/>
            </a:endParaRPr>
          </a:p>
        </p:txBody>
      </p:sp>
      <p:sp>
        <p:nvSpPr>
          <p:cNvPr id="419" name="CustomShape 2"/>
          <p:cNvSpPr/>
          <p:nvPr/>
        </p:nvSpPr>
        <p:spPr>
          <a:xfrm>
            <a:off x="368280" y="2140200"/>
            <a:ext cx="8914680" cy="227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6400" indent="-175680">
              <a:lnSpc>
                <a:spcPct val="100000"/>
              </a:lnSpc>
              <a:spcBef>
                <a:spcPts val="300"/>
              </a:spcBef>
              <a:buClr>
                <a:srgbClr val="000000"/>
              </a:buClr>
              <a:buFont typeface="Arial"/>
              <a:buChar char="•"/>
            </a:pPr>
            <a:r>
              <a:rPr lang="es-CL" sz="1700" b="0" strike="noStrike" spc="-1">
                <a:solidFill>
                  <a:srgbClr val="000000"/>
                </a:solidFill>
                <a:latin typeface="Calibri"/>
                <a:ea typeface="Calibri"/>
              </a:rPr>
              <a:t>Es importante considerar los fusibles al momento de inspeccionar un dispositivo electrónico, pues ante cualquier sobrecarga desde la fuente de alimentación los fusibles son los</a:t>
            </a:r>
            <a:br/>
            <a:r>
              <a:rPr lang="es-CL" sz="1700" b="0" strike="noStrike" spc="-1">
                <a:solidFill>
                  <a:srgbClr val="000000"/>
                </a:solidFill>
                <a:latin typeface="Calibri"/>
                <a:ea typeface="Calibri"/>
              </a:rPr>
              <a:t>primeros en actuar.</a:t>
            </a:r>
            <a:endParaRPr lang="es-CL" sz="1700" b="0" strike="noStrike" spc="-1">
              <a:latin typeface="Arial"/>
            </a:endParaRPr>
          </a:p>
          <a:p>
            <a:pPr marL="176400" indent="-175680">
              <a:lnSpc>
                <a:spcPct val="100000"/>
              </a:lnSpc>
              <a:spcBef>
                <a:spcPts val="300"/>
              </a:spcBef>
              <a:buClr>
                <a:srgbClr val="000000"/>
              </a:buClr>
              <a:buFont typeface="Arial"/>
              <a:buChar char="•"/>
            </a:pPr>
            <a:r>
              <a:rPr lang="es-CL" sz="1700" b="0" strike="noStrike" spc="-1">
                <a:solidFill>
                  <a:srgbClr val="000000"/>
                </a:solidFill>
                <a:latin typeface="Calibri"/>
                <a:ea typeface="Calibri"/>
              </a:rPr>
              <a:t>Un fusible es un filamento condicionado a soportar las corrientes para las que fueron diseñados. </a:t>
            </a:r>
            <a:endParaRPr lang="es-CL" sz="1700" b="0" strike="noStrike" spc="-1">
              <a:latin typeface="Arial"/>
            </a:endParaRPr>
          </a:p>
          <a:p>
            <a:pPr marL="176400" indent="-175680">
              <a:lnSpc>
                <a:spcPct val="100000"/>
              </a:lnSpc>
              <a:spcBef>
                <a:spcPts val="300"/>
              </a:spcBef>
              <a:buClr>
                <a:srgbClr val="000000"/>
              </a:buClr>
              <a:buFont typeface="Arial"/>
              <a:buChar char="•"/>
            </a:pPr>
            <a:r>
              <a:rPr lang="es-CL" sz="1700" b="0" strike="noStrike" spc="-1">
                <a:solidFill>
                  <a:srgbClr val="000000"/>
                </a:solidFill>
                <a:latin typeface="Calibri"/>
                <a:ea typeface="Calibri"/>
              </a:rPr>
              <a:t>Sobre esta corriente el filamento se quema y se abre el circuito, impidiendo </a:t>
            </a:r>
            <a:br/>
            <a:r>
              <a:rPr lang="es-CL" sz="1700" b="0" strike="noStrike" spc="-1">
                <a:solidFill>
                  <a:srgbClr val="000000"/>
                </a:solidFill>
                <a:latin typeface="Calibri"/>
                <a:ea typeface="Calibri"/>
              </a:rPr>
              <a:t>el paso de la corriente.</a:t>
            </a:r>
            <a:endParaRPr lang="es-CL" sz="1700" b="0" strike="noStrike" spc="-1">
              <a:latin typeface="Arial"/>
            </a:endParaRPr>
          </a:p>
          <a:p>
            <a:pPr marL="176400" indent="-175680">
              <a:lnSpc>
                <a:spcPct val="100000"/>
              </a:lnSpc>
              <a:spcBef>
                <a:spcPts val="300"/>
              </a:spcBef>
              <a:buClr>
                <a:srgbClr val="000000"/>
              </a:buClr>
              <a:buFont typeface="Arial"/>
              <a:buChar char="•"/>
            </a:pPr>
            <a:r>
              <a:rPr lang="es-CL" sz="1700" b="1" strike="noStrike" spc="-1">
                <a:solidFill>
                  <a:srgbClr val="C73E32"/>
                </a:solidFill>
                <a:latin typeface="Calibri"/>
                <a:ea typeface="Calibri"/>
              </a:rPr>
              <a:t>Para observar si el fusible se encuentra descompuesto basta con medir que exista </a:t>
            </a:r>
            <a:br/>
            <a:r>
              <a:rPr lang="es-CL" sz="1700" b="1" strike="noStrike" spc="-1">
                <a:solidFill>
                  <a:srgbClr val="C73E32"/>
                </a:solidFill>
                <a:latin typeface="Calibri"/>
                <a:ea typeface="Calibri"/>
              </a:rPr>
              <a:t>continuidad en el fusible por medio del multitester.</a:t>
            </a:r>
            <a:endParaRPr lang="es-CL" sz="1700" b="0" strike="noStrike" spc="-1">
              <a:latin typeface="Arial"/>
            </a:endParaRPr>
          </a:p>
        </p:txBody>
      </p:sp>
      <p:sp>
        <p:nvSpPr>
          <p:cNvPr id="420" name="CustomShape 3"/>
          <p:cNvSpPr/>
          <p:nvPr/>
        </p:nvSpPr>
        <p:spPr>
          <a:xfrm>
            <a:off x="520560" y="4572000"/>
            <a:ext cx="2437560" cy="2133000"/>
          </a:xfrm>
          <a:prstGeom prst="roundRect">
            <a:avLst>
              <a:gd name="adj" fmla="val 4039"/>
            </a:avLst>
          </a:prstGeom>
          <a:no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21" name="CustomShape 4"/>
          <p:cNvSpPr/>
          <p:nvPr/>
        </p:nvSpPr>
        <p:spPr>
          <a:xfrm>
            <a:off x="3251160" y="4572000"/>
            <a:ext cx="3034440" cy="2133000"/>
          </a:xfrm>
          <a:prstGeom prst="roundRect">
            <a:avLst>
              <a:gd name="adj" fmla="val 4039"/>
            </a:avLst>
          </a:prstGeom>
          <a:no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22" name="CustomShape 5"/>
          <p:cNvSpPr/>
          <p:nvPr/>
        </p:nvSpPr>
        <p:spPr>
          <a:xfrm>
            <a:off x="6578640" y="4572000"/>
            <a:ext cx="2818800" cy="2133000"/>
          </a:xfrm>
          <a:prstGeom prst="roundRect">
            <a:avLst>
              <a:gd name="adj" fmla="val 4039"/>
            </a:avLst>
          </a:prstGeom>
          <a:no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23" name="CustomShape 6"/>
          <p:cNvSpPr/>
          <p:nvPr/>
        </p:nvSpPr>
        <p:spPr>
          <a:xfrm>
            <a:off x="700920" y="6185520"/>
            <a:ext cx="205848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pPr>
            <a:r>
              <a:rPr lang="es-CL" sz="1600" b="0" strike="noStrike" spc="-1">
                <a:solidFill>
                  <a:srgbClr val="000000"/>
                </a:solidFill>
                <a:latin typeface="Calibri"/>
                <a:ea typeface="Calibri"/>
              </a:rPr>
              <a:t>FUSIBLES RESISTENCIA</a:t>
            </a:r>
            <a:r>
              <a:rPr lang="es-CL" sz="1600" b="1" strike="noStrike" spc="-1">
                <a:solidFill>
                  <a:srgbClr val="000000"/>
                </a:solidFill>
                <a:latin typeface="Calibri"/>
                <a:ea typeface="Calibri"/>
              </a:rPr>
              <a:t> </a:t>
            </a:r>
            <a:endParaRPr lang="es-CL" sz="1600" b="0" strike="noStrike" spc="-1">
              <a:latin typeface="Arial"/>
            </a:endParaRPr>
          </a:p>
        </p:txBody>
      </p:sp>
      <p:pic>
        <p:nvPicPr>
          <p:cNvPr id="424" name="Google Shape;395;p21"/>
          <p:cNvPicPr/>
          <p:nvPr/>
        </p:nvPicPr>
        <p:blipFill>
          <a:blip r:embed="rId2"/>
          <a:srcRect t="10651"/>
          <a:stretch/>
        </p:blipFill>
        <p:spPr>
          <a:xfrm>
            <a:off x="717840" y="4699080"/>
            <a:ext cx="2024640" cy="1528560"/>
          </a:xfrm>
          <a:prstGeom prst="rect">
            <a:avLst/>
          </a:prstGeom>
          <a:ln>
            <a:noFill/>
          </a:ln>
        </p:spPr>
      </p:pic>
      <p:grpSp>
        <p:nvGrpSpPr>
          <p:cNvPr id="425" name="Group 7"/>
          <p:cNvGrpSpPr/>
          <p:nvPr/>
        </p:nvGrpSpPr>
        <p:grpSpPr>
          <a:xfrm>
            <a:off x="3115440" y="4917240"/>
            <a:ext cx="3273120" cy="1708560"/>
            <a:chOff x="3115440" y="4917240"/>
            <a:chExt cx="3273120" cy="1708560"/>
          </a:xfrm>
        </p:grpSpPr>
        <p:pic>
          <p:nvPicPr>
            <p:cNvPr id="426" name="Google Shape;392;p21"/>
            <p:cNvPicPr/>
            <p:nvPr/>
          </p:nvPicPr>
          <p:blipFill>
            <a:blip r:embed="rId3"/>
            <a:stretch/>
          </p:blipFill>
          <p:spPr>
            <a:xfrm>
              <a:off x="3527640" y="4917240"/>
              <a:ext cx="2448720" cy="1548720"/>
            </a:xfrm>
            <a:prstGeom prst="rect">
              <a:avLst/>
            </a:prstGeom>
            <a:ln>
              <a:noFill/>
            </a:ln>
          </p:spPr>
        </p:pic>
        <p:sp>
          <p:nvSpPr>
            <p:cNvPr id="427" name="CustomShape 8"/>
            <p:cNvSpPr/>
            <p:nvPr/>
          </p:nvSpPr>
          <p:spPr>
            <a:xfrm>
              <a:off x="3115440" y="6170400"/>
              <a:ext cx="32731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pPr>
              <a:r>
                <a:rPr lang="es-CL" sz="1600" b="0" strike="noStrike" spc="-1">
                  <a:solidFill>
                    <a:srgbClr val="000000"/>
                  </a:solidFill>
                  <a:latin typeface="Calibri"/>
                  <a:ea typeface="Calibri"/>
                </a:rPr>
                <a:t>FUSIBLES CERÁMICA</a:t>
              </a:r>
              <a:endParaRPr lang="es-CL" sz="1600" b="0" strike="noStrike" spc="-1">
                <a:latin typeface="Arial"/>
              </a:endParaRPr>
            </a:p>
          </p:txBody>
        </p:sp>
      </p:grpSp>
      <p:grpSp>
        <p:nvGrpSpPr>
          <p:cNvPr id="428" name="Group 9"/>
          <p:cNvGrpSpPr/>
          <p:nvPr/>
        </p:nvGrpSpPr>
        <p:grpSpPr>
          <a:xfrm>
            <a:off x="6470280" y="4602600"/>
            <a:ext cx="3273120" cy="2034000"/>
            <a:chOff x="6470280" y="4602600"/>
            <a:chExt cx="3273120" cy="2034000"/>
          </a:xfrm>
        </p:grpSpPr>
        <p:pic>
          <p:nvPicPr>
            <p:cNvPr id="429" name="Google Shape;391;p21" descr="🥇 FUSIBLE MINI EUROPEO 3.5 AMPERIOS &quot;FM-3.5A*&quot; -"/>
            <p:cNvPicPr/>
            <p:nvPr/>
          </p:nvPicPr>
          <p:blipFill>
            <a:blip r:embed="rId4"/>
            <a:stretch/>
          </p:blipFill>
          <p:spPr>
            <a:xfrm>
              <a:off x="7120800" y="4602600"/>
              <a:ext cx="1972080" cy="1972080"/>
            </a:xfrm>
            <a:prstGeom prst="rect">
              <a:avLst/>
            </a:prstGeom>
            <a:ln>
              <a:noFill/>
            </a:ln>
          </p:spPr>
        </p:pic>
        <p:sp>
          <p:nvSpPr>
            <p:cNvPr id="430" name="CustomShape 10"/>
            <p:cNvSpPr/>
            <p:nvPr/>
          </p:nvSpPr>
          <p:spPr>
            <a:xfrm>
              <a:off x="6470280" y="6181200"/>
              <a:ext cx="32731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pPr>
              <a:r>
                <a:rPr lang="es-CL" sz="1600" b="0" strike="noStrike" spc="-1">
                  <a:solidFill>
                    <a:srgbClr val="000000"/>
                  </a:solidFill>
                  <a:latin typeface="Calibri"/>
                  <a:ea typeface="Calibri"/>
                </a:rPr>
                <a:t>FUSIBLES CRISTAL RÁPIDOS</a:t>
              </a:r>
              <a:endParaRPr lang="es-CL" sz="1600" b="0" strike="noStrike" spc="-1">
                <a:latin typeface="Arial"/>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CustomShape 1"/>
          <p:cNvSpPr/>
          <p:nvPr/>
        </p:nvSpPr>
        <p:spPr>
          <a:xfrm>
            <a:off x="533520" y="2413080"/>
            <a:ext cx="6666840" cy="35679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32" name="CustomShape 2"/>
          <p:cNvSpPr/>
          <p:nvPr/>
        </p:nvSpPr>
        <p:spPr>
          <a:xfrm>
            <a:off x="447840" y="1214280"/>
            <a:ext cx="9030240" cy="50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400" b="1" strike="noStrike" spc="-1">
                <a:solidFill>
                  <a:srgbClr val="29754D"/>
                </a:solidFill>
                <a:latin typeface="Calibri"/>
                <a:ea typeface="Calibri"/>
              </a:rPr>
              <a:t>RESISTENCIAS </a:t>
            </a:r>
            <a:r>
              <a:rPr lang="es-CL" sz="3400" b="0" strike="noStrike" spc="-1">
                <a:solidFill>
                  <a:srgbClr val="C73E32"/>
                </a:solidFill>
                <a:latin typeface="Calibri"/>
                <a:ea typeface="Calibri"/>
              </a:rPr>
              <a:t>ELÉCTRICAS</a:t>
            </a:r>
            <a:endParaRPr lang="es-CL" sz="3400" b="0" strike="noStrike" spc="-1">
              <a:latin typeface="Arial"/>
            </a:endParaRPr>
          </a:p>
        </p:txBody>
      </p:sp>
      <p:sp>
        <p:nvSpPr>
          <p:cNvPr id="433" name="CustomShape 3"/>
          <p:cNvSpPr/>
          <p:nvPr/>
        </p:nvSpPr>
        <p:spPr>
          <a:xfrm>
            <a:off x="787320" y="2914920"/>
            <a:ext cx="5625360" cy="255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40400" indent="-139680">
              <a:lnSpc>
                <a:spcPct val="110000"/>
              </a:lnSpc>
              <a:spcBef>
                <a:spcPts val="901"/>
              </a:spcBef>
              <a:buClr>
                <a:srgbClr val="000000"/>
              </a:buClr>
              <a:buFont typeface="Arial"/>
              <a:buChar char="•"/>
            </a:pPr>
            <a:r>
              <a:rPr lang="es-CL" sz="2000" b="0" strike="noStrike" spc="-1" dirty="0">
                <a:solidFill>
                  <a:srgbClr val="000000"/>
                </a:solidFill>
                <a:latin typeface="Calibri"/>
                <a:ea typeface="Calibri"/>
              </a:rPr>
              <a:t>Como se mencionó con anterioridad, para poder comprobar que la resistividad de las resistencias se encuentran  dentro de las tolerancias correctas, se debe recurrir al código de colores. </a:t>
            </a:r>
            <a:endParaRPr lang="es-CL" sz="2000" b="0" strike="noStrike" spc="-1" dirty="0">
              <a:latin typeface="Arial"/>
            </a:endParaRPr>
          </a:p>
          <a:p>
            <a:pPr marL="140400" indent="-139680">
              <a:lnSpc>
                <a:spcPct val="110000"/>
              </a:lnSpc>
              <a:spcBef>
                <a:spcPts val="901"/>
              </a:spcBef>
              <a:buClr>
                <a:srgbClr val="000000"/>
              </a:buClr>
              <a:buFont typeface="Arial"/>
              <a:buChar char="•"/>
            </a:pPr>
            <a:r>
              <a:rPr lang="es-CL" sz="2000" b="0" strike="noStrike" spc="-1" dirty="0">
                <a:solidFill>
                  <a:srgbClr val="000000"/>
                </a:solidFill>
                <a:latin typeface="Calibri"/>
                <a:ea typeface="Calibri"/>
              </a:rPr>
              <a:t>En caso que la resistencia no se pueda identificar por el código de colores se debe ver la ficha técnica que emita el fabricante.</a:t>
            </a:r>
            <a:endParaRPr lang="es-CL" sz="2000" b="0" strike="noStrike" spc="-1" dirty="0">
              <a:latin typeface="Arial"/>
            </a:endParaRPr>
          </a:p>
        </p:txBody>
      </p:sp>
      <p:pic>
        <p:nvPicPr>
          <p:cNvPr id="434" name="Google Shape;177;p7"/>
          <p:cNvPicPr/>
          <p:nvPr/>
        </p:nvPicPr>
        <p:blipFill>
          <a:blip r:embed="rId2"/>
          <a:stretch/>
        </p:blipFill>
        <p:spPr>
          <a:xfrm>
            <a:off x="6499800" y="2171880"/>
            <a:ext cx="2090520" cy="3720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CustomShape 1"/>
          <p:cNvSpPr/>
          <p:nvPr/>
        </p:nvSpPr>
        <p:spPr>
          <a:xfrm>
            <a:off x="689400" y="2553840"/>
            <a:ext cx="9030240" cy="514800"/>
          </a:xfrm>
          <a:prstGeom prst="rect">
            <a:avLst/>
          </a:prstGeom>
          <a:noFill/>
          <a:ln>
            <a:noFill/>
          </a:ln>
        </p:spPr>
        <p:style>
          <a:lnRef idx="0">
            <a:scrgbClr r="0" g="0" b="0"/>
          </a:lnRef>
          <a:fillRef idx="0">
            <a:scrgbClr r="0" g="0" b="0"/>
          </a:fillRef>
          <a:effectRef idx="0">
            <a:scrgbClr r="0" g="0" b="0"/>
          </a:effectRef>
          <a:fontRef idx="minor"/>
        </p:style>
      </p:sp>
      <p:sp>
        <p:nvSpPr>
          <p:cNvPr id="436" name="CustomShape 2"/>
          <p:cNvSpPr/>
          <p:nvPr/>
        </p:nvSpPr>
        <p:spPr>
          <a:xfrm>
            <a:off x="523800" y="4579200"/>
            <a:ext cx="9087120" cy="527760"/>
          </a:xfrm>
          <a:prstGeom prst="rect">
            <a:avLst/>
          </a:prstGeom>
          <a:noFill/>
          <a:ln>
            <a:noFill/>
          </a:ln>
        </p:spPr>
        <p:style>
          <a:lnRef idx="0">
            <a:scrgbClr r="0" g="0" b="0"/>
          </a:lnRef>
          <a:fillRef idx="0">
            <a:scrgbClr r="0" g="0" b="0"/>
          </a:fillRef>
          <a:effectRef idx="0">
            <a:scrgbClr r="0" g="0" b="0"/>
          </a:effectRef>
          <a:fontRef idx="minor"/>
        </p:style>
      </p:sp>
      <p:sp>
        <p:nvSpPr>
          <p:cNvPr id="437" name="CustomShape 3"/>
          <p:cNvSpPr/>
          <p:nvPr/>
        </p:nvSpPr>
        <p:spPr>
          <a:xfrm>
            <a:off x="520560" y="1714680"/>
            <a:ext cx="7632000" cy="5091840"/>
          </a:xfrm>
          <a:prstGeom prst="roundRect">
            <a:avLst>
              <a:gd name="adj" fmla="val 4204"/>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438" name="Imagen 7" descr="P18.pdf"/>
          <p:cNvPicPr/>
          <p:nvPr/>
        </p:nvPicPr>
        <p:blipFill>
          <a:blip r:embed="rId2"/>
          <a:srcRect t="4995"/>
          <a:stretch/>
        </p:blipFill>
        <p:spPr>
          <a:xfrm>
            <a:off x="1206360" y="1714320"/>
            <a:ext cx="6312960" cy="4890240"/>
          </a:xfrm>
          <a:prstGeom prst="rect">
            <a:avLst/>
          </a:prstGeom>
          <a:ln>
            <a:noFill/>
          </a:ln>
        </p:spPr>
      </p:pic>
      <p:sp>
        <p:nvSpPr>
          <p:cNvPr id="439" name="CustomShape 4"/>
          <p:cNvSpPr/>
          <p:nvPr/>
        </p:nvSpPr>
        <p:spPr>
          <a:xfrm>
            <a:off x="431640" y="1049400"/>
            <a:ext cx="903024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000" b="1" strike="noStrike" spc="-1">
                <a:solidFill>
                  <a:srgbClr val="29754D"/>
                </a:solidFill>
                <a:latin typeface="Calibri"/>
                <a:ea typeface="Calibri"/>
              </a:rPr>
              <a:t>RESISTENCIAS </a:t>
            </a:r>
            <a:r>
              <a:rPr lang="es-CL" sz="3000" b="0" strike="noStrike" spc="-1">
                <a:solidFill>
                  <a:srgbClr val="C73E32"/>
                </a:solidFill>
                <a:latin typeface="Calibri"/>
                <a:ea typeface="Calibri"/>
              </a:rPr>
              <a:t>ELÉCTRICAS</a:t>
            </a:r>
            <a:endParaRPr lang="es-CL" sz="3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1"/>
          <p:cNvSpPr/>
          <p:nvPr/>
        </p:nvSpPr>
        <p:spPr>
          <a:xfrm>
            <a:off x="533520" y="2946240"/>
            <a:ext cx="8470080" cy="33519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41" name="CustomShape 2"/>
          <p:cNvSpPr/>
          <p:nvPr/>
        </p:nvSpPr>
        <p:spPr>
          <a:xfrm>
            <a:off x="447840" y="1214280"/>
            <a:ext cx="9030240" cy="50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400" b="1" strike="noStrike" spc="-1">
                <a:solidFill>
                  <a:srgbClr val="29754D"/>
                </a:solidFill>
                <a:latin typeface="Calibri"/>
                <a:ea typeface="Calibri"/>
              </a:rPr>
              <a:t>FALLAS DE </a:t>
            </a:r>
            <a:r>
              <a:rPr lang="es-CL" sz="3400" b="0" strike="noStrike" spc="-1">
                <a:solidFill>
                  <a:srgbClr val="C73E32"/>
                </a:solidFill>
                <a:latin typeface="Calibri"/>
                <a:ea typeface="Calibri"/>
              </a:rPr>
              <a:t>DIODOS SEMICONDUCTORES</a:t>
            </a:r>
            <a:endParaRPr lang="es-CL" sz="3400" b="0" strike="noStrike" spc="-1">
              <a:latin typeface="Arial"/>
            </a:endParaRPr>
          </a:p>
        </p:txBody>
      </p:sp>
      <p:sp>
        <p:nvSpPr>
          <p:cNvPr id="442" name="CustomShape 3"/>
          <p:cNvSpPr/>
          <p:nvPr/>
        </p:nvSpPr>
        <p:spPr>
          <a:xfrm>
            <a:off x="1694880" y="3224160"/>
            <a:ext cx="11075400" cy="553320"/>
          </a:xfrm>
          <a:prstGeom prst="rect">
            <a:avLst/>
          </a:prstGeom>
          <a:noFill/>
          <a:ln>
            <a:noFill/>
          </a:ln>
        </p:spPr>
        <p:style>
          <a:lnRef idx="0">
            <a:scrgbClr r="0" g="0" b="0"/>
          </a:lnRef>
          <a:fillRef idx="0">
            <a:scrgbClr r="0" g="0" b="0"/>
          </a:fillRef>
          <a:effectRef idx="0">
            <a:scrgbClr r="0" g="0" b="0"/>
          </a:effectRef>
          <a:fontRef idx="minor"/>
        </p:style>
      </p:sp>
      <p:sp>
        <p:nvSpPr>
          <p:cNvPr id="443" name="CustomShape 4"/>
          <p:cNvSpPr/>
          <p:nvPr/>
        </p:nvSpPr>
        <p:spPr>
          <a:xfrm>
            <a:off x="469800" y="2106360"/>
            <a:ext cx="73144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800" b="0" strike="noStrike" spc="-1">
                <a:solidFill>
                  <a:srgbClr val="000000"/>
                </a:solidFill>
                <a:latin typeface="Calibri"/>
                <a:ea typeface="Calibri"/>
              </a:rPr>
              <a:t>Antes de analizar cualquier tipo de falla es importante una inspección visual, puesto que esto nos puede indicar dónde se puede encontrar el problema.</a:t>
            </a:r>
            <a:endParaRPr lang="es-CL" sz="1800" b="0" strike="noStrike" spc="-1">
              <a:latin typeface="Arial"/>
            </a:endParaRPr>
          </a:p>
          <a:p>
            <a:pPr marL="285840" indent="-13248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p:txBody>
      </p:sp>
      <p:pic>
        <p:nvPicPr>
          <p:cNvPr id="444" name="Google Shape;416;p24"/>
          <p:cNvPicPr/>
          <p:nvPr/>
        </p:nvPicPr>
        <p:blipFill>
          <a:blip r:embed="rId2"/>
          <a:stretch/>
        </p:blipFill>
        <p:spPr>
          <a:xfrm>
            <a:off x="813240" y="3212640"/>
            <a:ext cx="4026960" cy="2837520"/>
          </a:xfrm>
          <a:prstGeom prst="rect">
            <a:avLst/>
          </a:prstGeom>
          <a:ln>
            <a:noFill/>
          </a:ln>
        </p:spPr>
      </p:pic>
      <p:pic>
        <p:nvPicPr>
          <p:cNvPr id="445" name="Google Shape;417;p24"/>
          <p:cNvPicPr/>
          <p:nvPr/>
        </p:nvPicPr>
        <p:blipFill>
          <a:blip r:embed="rId3"/>
          <a:stretch/>
        </p:blipFill>
        <p:spPr>
          <a:xfrm>
            <a:off x="5129640" y="3212640"/>
            <a:ext cx="3506040" cy="28418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CustomShape 1"/>
          <p:cNvSpPr/>
          <p:nvPr/>
        </p:nvSpPr>
        <p:spPr>
          <a:xfrm>
            <a:off x="4863960" y="2184480"/>
            <a:ext cx="3339360" cy="497772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47" name="CustomShape 2"/>
          <p:cNvSpPr/>
          <p:nvPr/>
        </p:nvSpPr>
        <p:spPr>
          <a:xfrm>
            <a:off x="447840" y="1214280"/>
            <a:ext cx="9030240" cy="50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400" b="1" strike="noStrike" spc="-1">
                <a:solidFill>
                  <a:srgbClr val="29754D"/>
                </a:solidFill>
                <a:latin typeface="Calibri"/>
                <a:ea typeface="Calibri"/>
              </a:rPr>
              <a:t>DIODO EN </a:t>
            </a:r>
            <a:r>
              <a:rPr lang="es-CL" sz="3400" b="0" strike="noStrike" spc="-1">
                <a:solidFill>
                  <a:srgbClr val="C73E32"/>
                </a:solidFill>
                <a:latin typeface="Calibri"/>
                <a:ea typeface="Calibri"/>
              </a:rPr>
              <a:t>CORTOCIRCUITO</a:t>
            </a:r>
            <a:endParaRPr lang="es-CL" sz="3400" b="0" strike="noStrike" spc="-1">
              <a:latin typeface="Arial"/>
            </a:endParaRPr>
          </a:p>
        </p:txBody>
      </p:sp>
      <p:sp>
        <p:nvSpPr>
          <p:cNvPr id="448" name="CustomShape 3"/>
          <p:cNvSpPr/>
          <p:nvPr/>
        </p:nvSpPr>
        <p:spPr>
          <a:xfrm>
            <a:off x="1694880" y="3224160"/>
            <a:ext cx="11075400" cy="553320"/>
          </a:xfrm>
          <a:prstGeom prst="rect">
            <a:avLst/>
          </a:prstGeom>
          <a:noFill/>
          <a:ln>
            <a:noFill/>
          </a:ln>
        </p:spPr>
        <p:style>
          <a:lnRef idx="0">
            <a:scrgbClr r="0" g="0" b="0"/>
          </a:lnRef>
          <a:fillRef idx="0">
            <a:scrgbClr r="0" g="0" b="0"/>
          </a:fillRef>
          <a:effectRef idx="0">
            <a:scrgbClr r="0" g="0" b="0"/>
          </a:effectRef>
          <a:fontRef idx="minor"/>
        </p:style>
      </p:sp>
      <p:sp>
        <p:nvSpPr>
          <p:cNvPr id="449" name="CustomShape 4"/>
          <p:cNvSpPr/>
          <p:nvPr/>
        </p:nvSpPr>
        <p:spPr>
          <a:xfrm>
            <a:off x="431640" y="2309400"/>
            <a:ext cx="43300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6400" indent="-175680">
              <a:lnSpc>
                <a:spcPct val="100000"/>
              </a:lnSpc>
              <a:buClr>
                <a:srgbClr val="000000"/>
              </a:buClr>
              <a:buFont typeface="Arial"/>
              <a:buChar char="•"/>
            </a:pPr>
            <a:r>
              <a:rPr lang="es-CL" sz="1800" b="1" strike="noStrike" spc="-1">
                <a:solidFill>
                  <a:srgbClr val="000000"/>
                </a:solidFill>
                <a:latin typeface="Calibri"/>
                <a:ea typeface="Calibri"/>
              </a:rPr>
              <a:t>La falla más común en un diodo es la falla de corto circuito </a:t>
            </a:r>
            <a:r>
              <a:rPr lang="es-CL" sz="1800" b="0" strike="noStrike" spc="-1">
                <a:solidFill>
                  <a:srgbClr val="000000"/>
                </a:solidFill>
                <a:latin typeface="Calibri"/>
                <a:ea typeface="Calibri"/>
              </a:rPr>
              <a:t>que ocurre debido a las altas corrientes que lo atraviesan, las cuales elevan las temperaturas que puede soportar el diodo.</a:t>
            </a:r>
            <a:endParaRPr lang="es-CL" sz="1800" b="0" strike="noStrike" spc="-1">
              <a:latin typeface="Arial"/>
            </a:endParaRPr>
          </a:p>
          <a:p>
            <a:pPr>
              <a:lnSpc>
                <a:spcPct val="100000"/>
              </a:lnSpc>
            </a:pPr>
            <a:endParaRPr lang="es-CL" sz="1800" b="0" strike="noStrike" spc="-1">
              <a:latin typeface="Arial"/>
            </a:endParaRPr>
          </a:p>
          <a:p>
            <a:pPr marL="176400" indent="-175680">
              <a:lnSpc>
                <a:spcPct val="100000"/>
              </a:lnSpc>
              <a:buClr>
                <a:srgbClr val="000000"/>
              </a:buClr>
              <a:buFont typeface="Arial"/>
              <a:buChar char="•"/>
            </a:pPr>
            <a:r>
              <a:rPr lang="es-CL" sz="1800" b="0" strike="noStrike" spc="-1">
                <a:solidFill>
                  <a:srgbClr val="000000"/>
                </a:solidFill>
                <a:latin typeface="Calibri"/>
                <a:ea typeface="Calibri"/>
              </a:rPr>
              <a:t>Si el tester </a:t>
            </a:r>
            <a:r>
              <a:rPr lang="es-CL" sz="1800" b="1" strike="noStrike" spc="-1">
                <a:solidFill>
                  <a:srgbClr val="000000"/>
                </a:solidFill>
                <a:latin typeface="Calibri"/>
                <a:ea typeface="Calibri"/>
              </a:rPr>
              <a:t>arroja una medida cuando se está realizando la medición </a:t>
            </a:r>
            <a:r>
              <a:rPr lang="es-CL" sz="1800" b="0" strike="noStrike" spc="-1">
                <a:solidFill>
                  <a:srgbClr val="000000"/>
                </a:solidFill>
                <a:latin typeface="Calibri"/>
                <a:ea typeface="Calibri"/>
              </a:rPr>
              <a:t>desde cátodo a ánodo (polarización inversa), es porque el diodo presenta la </a:t>
            </a:r>
            <a:r>
              <a:rPr lang="es-CL" sz="1800" b="1" strike="noStrike" spc="-1">
                <a:solidFill>
                  <a:srgbClr val="000000"/>
                </a:solidFill>
                <a:latin typeface="Calibri"/>
                <a:ea typeface="Calibri"/>
              </a:rPr>
              <a:t>falla de cortocircuito</a:t>
            </a:r>
            <a:r>
              <a:rPr lang="es-CL" sz="1800" b="0" strike="noStrike" spc="-1">
                <a:solidFill>
                  <a:srgbClr val="000000"/>
                </a:solidFill>
                <a:latin typeface="Calibri"/>
                <a:ea typeface="Calibri"/>
              </a:rPr>
              <a:t>.</a:t>
            </a:r>
            <a:endParaRPr lang="es-CL" sz="1800" b="0" strike="noStrike" spc="-1">
              <a:latin typeface="Arial"/>
            </a:endParaRPr>
          </a:p>
          <a:p>
            <a:pPr>
              <a:lnSpc>
                <a:spcPct val="100000"/>
              </a:lnSpc>
            </a:pPr>
            <a:endParaRPr lang="es-CL" sz="1800" b="0" strike="noStrike" spc="-1">
              <a:latin typeface="Arial"/>
            </a:endParaRPr>
          </a:p>
          <a:p>
            <a:pPr>
              <a:lnSpc>
                <a:spcPct val="100000"/>
              </a:lnSpc>
            </a:pPr>
            <a:endParaRPr lang="es-CL" sz="1800" b="0" strike="noStrike" spc="-1">
              <a:latin typeface="Arial"/>
            </a:endParaRPr>
          </a:p>
        </p:txBody>
      </p:sp>
      <p:pic>
        <p:nvPicPr>
          <p:cNvPr id="450" name="Google Shape;430;p26"/>
          <p:cNvPicPr/>
          <p:nvPr/>
        </p:nvPicPr>
        <p:blipFill>
          <a:blip r:embed="rId2"/>
          <a:srcRect l="14457" t="7526" r="16712" b="4942"/>
          <a:stretch/>
        </p:blipFill>
        <p:spPr>
          <a:xfrm>
            <a:off x="5423040" y="2362320"/>
            <a:ext cx="2221920" cy="4723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3848040" y="2247840"/>
            <a:ext cx="5422320" cy="44823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52" name="CustomShape 2"/>
          <p:cNvSpPr/>
          <p:nvPr/>
        </p:nvSpPr>
        <p:spPr>
          <a:xfrm>
            <a:off x="447840" y="1125360"/>
            <a:ext cx="9030240" cy="6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400" b="1" strike="noStrike" spc="-1">
                <a:solidFill>
                  <a:srgbClr val="29754D"/>
                </a:solidFill>
                <a:latin typeface="Calibri"/>
                <a:ea typeface="Calibri"/>
              </a:rPr>
              <a:t>DIODO EN </a:t>
            </a:r>
            <a:r>
              <a:rPr lang="es-CL" sz="3400" b="0" strike="noStrike" spc="-1">
                <a:solidFill>
                  <a:srgbClr val="C73E32"/>
                </a:solidFill>
                <a:latin typeface="Calibri"/>
                <a:ea typeface="Calibri"/>
              </a:rPr>
              <a:t>CIRCUITO ABIERTO</a:t>
            </a:r>
            <a:endParaRPr lang="es-CL" sz="3400" b="0" strike="noStrike" spc="-1">
              <a:latin typeface="Arial"/>
            </a:endParaRPr>
          </a:p>
        </p:txBody>
      </p:sp>
      <p:sp>
        <p:nvSpPr>
          <p:cNvPr id="453" name="CustomShape 3"/>
          <p:cNvSpPr/>
          <p:nvPr/>
        </p:nvSpPr>
        <p:spPr>
          <a:xfrm>
            <a:off x="1694880" y="3224160"/>
            <a:ext cx="11075400" cy="553320"/>
          </a:xfrm>
          <a:prstGeom prst="rect">
            <a:avLst/>
          </a:prstGeom>
          <a:noFill/>
          <a:ln>
            <a:noFill/>
          </a:ln>
        </p:spPr>
        <p:style>
          <a:lnRef idx="0">
            <a:scrgbClr r="0" g="0" b="0"/>
          </a:lnRef>
          <a:fillRef idx="0">
            <a:scrgbClr r="0" g="0" b="0"/>
          </a:fillRef>
          <a:effectRef idx="0">
            <a:scrgbClr r="0" g="0" b="0"/>
          </a:effectRef>
          <a:fontRef idx="minor"/>
        </p:style>
      </p:sp>
      <p:pic>
        <p:nvPicPr>
          <p:cNvPr id="454" name="Google Shape;439;p27"/>
          <p:cNvPicPr/>
          <p:nvPr/>
        </p:nvPicPr>
        <p:blipFill>
          <a:blip r:embed="rId2"/>
          <a:stretch/>
        </p:blipFill>
        <p:spPr>
          <a:xfrm>
            <a:off x="4114800" y="2513520"/>
            <a:ext cx="4932000" cy="4029480"/>
          </a:xfrm>
          <a:prstGeom prst="rect">
            <a:avLst/>
          </a:prstGeom>
          <a:ln>
            <a:noFill/>
          </a:ln>
        </p:spPr>
      </p:pic>
      <p:sp>
        <p:nvSpPr>
          <p:cNvPr id="455" name="CustomShape 4"/>
          <p:cNvSpPr/>
          <p:nvPr/>
        </p:nvSpPr>
        <p:spPr>
          <a:xfrm>
            <a:off x="545760" y="2172240"/>
            <a:ext cx="3123720" cy="21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2000" b="0" strike="noStrike" spc="-1">
                <a:solidFill>
                  <a:srgbClr val="000000"/>
                </a:solidFill>
                <a:latin typeface="Calibri"/>
                <a:ea typeface="Calibri"/>
              </a:rPr>
              <a:t>Un diodo se encuentra abierto cuando, </a:t>
            </a:r>
            <a:r>
              <a:rPr lang="es-CL" sz="2000" b="1" strike="noStrike" spc="-1">
                <a:solidFill>
                  <a:srgbClr val="000000"/>
                </a:solidFill>
                <a:latin typeface="Calibri"/>
                <a:ea typeface="Calibri"/>
              </a:rPr>
              <a:t>al testear de ánodo a cátodo (polarización directa) el tester arroja un valor infinito (1) u (O.L)</a:t>
            </a:r>
            <a:r>
              <a:rPr lang="es-CL" sz="1800" b="1" strike="noStrike" spc="-1">
                <a:solidFill>
                  <a:srgbClr val="000000"/>
                </a:solidFill>
                <a:latin typeface="Calibri"/>
                <a:ea typeface="Calibri"/>
              </a:rPr>
              <a:t>.</a:t>
            </a:r>
            <a:endParaRPr lang="es-CL" sz="1800" b="0" strike="noStrike" spc="-1">
              <a:latin typeface="Arial"/>
            </a:endParaRPr>
          </a:p>
          <a:p>
            <a:pPr marL="285840" indent="-170640">
              <a:lnSpc>
                <a:spcPct val="100000"/>
              </a:lnSpc>
            </a:pPr>
            <a:endParaRPr lang="es-CL"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CustomShape 1"/>
          <p:cNvSpPr/>
          <p:nvPr/>
        </p:nvSpPr>
        <p:spPr>
          <a:xfrm>
            <a:off x="3911760" y="2895480"/>
            <a:ext cx="5180760" cy="35427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57" name="CustomShape 2"/>
          <p:cNvSpPr/>
          <p:nvPr/>
        </p:nvSpPr>
        <p:spPr>
          <a:xfrm>
            <a:off x="4587840" y="2038320"/>
            <a:ext cx="183960" cy="486720"/>
          </a:xfrm>
          <a:prstGeom prst="rect">
            <a:avLst/>
          </a:prstGeom>
          <a:noFill/>
          <a:ln>
            <a:noFill/>
          </a:ln>
        </p:spPr>
        <p:style>
          <a:lnRef idx="0">
            <a:scrgbClr r="0" g="0" b="0"/>
          </a:lnRef>
          <a:fillRef idx="0">
            <a:scrgbClr r="0" g="0" b="0"/>
          </a:fillRef>
          <a:effectRef idx="0">
            <a:scrgbClr r="0" g="0" b="0"/>
          </a:effectRef>
          <a:fontRef idx="minor"/>
        </p:style>
      </p:sp>
      <p:sp>
        <p:nvSpPr>
          <p:cNvPr id="458" name="CustomShape 3"/>
          <p:cNvSpPr/>
          <p:nvPr/>
        </p:nvSpPr>
        <p:spPr>
          <a:xfrm>
            <a:off x="422280" y="1214280"/>
            <a:ext cx="9030240" cy="6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400" b="1" strike="noStrike" spc="-1">
                <a:solidFill>
                  <a:srgbClr val="29754D"/>
                </a:solidFill>
                <a:latin typeface="Calibri"/>
                <a:ea typeface="Arial"/>
              </a:rPr>
              <a:t>MEDICIÓN DE </a:t>
            </a:r>
            <a:r>
              <a:rPr lang="es-CL" sz="3400" b="0" strike="noStrike" spc="-1">
                <a:solidFill>
                  <a:srgbClr val="C73E32"/>
                </a:solidFill>
                <a:latin typeface="Calibri"/>
                <a:ea typeface="Arial"/>
              </a:rPr>
              <a:t>TRANSISTORES</a:t>
            </a:r>
            <a:endParaRPr lang="es-CL" sz="3400" b="0" strike="noStrike" spc="-1">
              <a:latin typeface="Arial"/>
            </a:endParaRPr>
          </a:p>
        </p:txBody>
      </p:sp>
      <p:sp>
        <p:nvSpPr>
          <p:cNvPr id="459" name="CustomShape 4"/>
          <p:cNvSpPr/>
          <p:nvPr/>
        </p:nvSpPr>
        <p:spPr>
          <a:xfrm>
            <a:off x="3813480" y="3252240"/>
            <a:ext cx="9030240" cy="599400"/>
          </a:xfrm>
          <a:prstGeom prst="rect">
            <a:avLst/>
          </a:prstGeom>
          <a:noFill/>
          <a:ln>
            <a:noFill/>
          </a:ln>
        </p:spPr>
        <p:style>
          <a:lnRef idx="0">
            <a:scrgbClr r="0" g="0" b="0"/>
          </a:lnRef>
          <a:fillRef idx="0">
            <a:scrgbClr r="0" g="0" b="0"/>
          </a:fillRef>
          <a:effectRef idx="0">
            <a:scrgbClr r="0" g="0" b="0"/>
          </a:effectRef>
          <a:fontRef idx="minor"/>
        </p:style>
      </p:sp>
      <p:sp>
        <p:nvSpPr>
          <p:cNvPr id="460" name="CustomShape 5"/>
          <p:cNvSpPr/>
          <p:nvPr/>
        </p:nvSpPr>
        <p:spPr>
          <a:xfrm>
            <a:off x="533520" y="2895480"/>
            <a:ext cx="3047400" cy="35427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61" name="CustomShape 6"/>
          <p:cNvSpPr/>
          <p:nvPr/>
        </p:nvSpPr>
        <p:spPr>
          <a:xfrm>
            <a:off x="435960" y="2081520"/>
            <a:ext cx="77292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L" sz="1800" b="0" strike="noStrike" spc="-1">
                <a:solidFill>
                  <a:srgbClr val="000000"/>
                </a:solidFill>
                <a:latin typeface="Calibri"/>
                <a:ea typeface="Calibri"/>
              </a:rPr>
              <a:t>Para medir un transistor debemos considerar que existen distintos tipos. En el caso del BJT por ejemplo NPN deberemos realizar dos mediciones:</a:t>
            </a:r>
            <a:endParaRPr lang="es-CL" sz="1800" b="0" strike="noStrike" spc="-1">
              <a:latin typeface="Arial"/>
            </a:endParaRPr>
          </a:p>
          <a:p>
            <a:pPr marL="285840" indent="-132480" algn="just">
              <a:lnSpc>
                <a:spcPct val="100000"/>
              </a:lnSpc>
            </a:pPr>
            <a:endParaRPr lang="es-CL" sz="1800" b="0" strike="noStrike" spc="-1">
              <a:latin typeface="Arial"/>
            </a:endParaRPr>
          </a:p>
          <a:p>
            <a:pPr marL="285840" indent="-170640" algn="just">
              <a:lnSpc>
                <a:spcPct val="100000"/>
              </a:lnSpc>
            </a:pPr>
            <a:endParaRPr lang="es-CL" sz="1800" b="0" strike="noStrike" spc="-1">
              <a:latin typeface="Arial"/>
            </a:endParaRPr>
          </a:p>
        </p:txBody>
      </p:sp>
      <p:pic>
        <p:nvPicPr>
          <p:cNvPr id="462" name="Google Shape;447;p28"/>
          <p:cNvPicPr/>
          <p:nvPr/>
        </p:nvPicPr>
        <p:blipFill>
          <a:blip r:embed="rId2"/>
          <a:srcRect l="5580" r="4389"/>
          <a:stretch/>
        </p:blipFill>
        <p:spPr>
          <a:xfrm>
            <a:off x="4229280" y="3132360"/>
            <a:ext cx="4626000" cy="3115080"/>
          </a:xfrm>
          <a:prstGeom prst="rect">
            <a:avLst/>
          </a:prstGeom>
          <a:ln>
            <a:noFill/>
          </a:ln>
        </p:spPr>
      </p:pic>
      <p:pic>
        <p:nvPicPr>
          <p:cNvPr id="463" name="Google Shape;448;p28"/>
          <p:cNvPicPr/>
          <p:nvPr/>
        </p:nvPicPr>
        <p:blipFill>
          <a:blip r:embed="rId3"/>
          <a:stretch/>
        </p:blipFill>
        <p:spPr>
          <a:xfrm>
            <a:off x="702000" y="3102840"/>
            <a:ext cx="2843640" cy="3072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CustomShape 1"/>
          <p:cNvSpPr/>
          <p:nvPr/>
        </p:nvSpPr>
        <p:spPr>
          <a:xfrm>
            <a:off x="4587840" y="2038320"/>
            <a:ext cx="183960" cy="486720"/>
          </a:xfrm>
          <a:prstGeom prst="rect">
            <a:avLst/>
          </a:prstGeom>
          <a:noFill/>
          <a:ln>
            <a:noFill/>
          </a:ln>
        </p:spPr>
        <p:style>
          <a:lnRef idx="0">
            <a:scrgbClr r="0" g="0" b="0"/>
          </a:lnRef>
          <a:fillRef idx="0">
            <a:scrgbClr r="0" g="0" b="0"/>
          </a:fillRef>
          <a:effectRef idx="0">
            <a:scrgbClr r="0" g="0" b="0"/>
          </a:effectRef>
          <a:fontRef idx="minor"/>
        </p:style>
      </p:sp>
      <p:sp>
        <p:nvSpPr>
          <p:cNvPr id="465" name="CustomShape 2"/>
          <p:cNvSpPr/>
          <p:nvPr/>
        </p:nvSpPr>
        <p:spPr>
          <a:xfrm>
            <a:off x="422280" y="1214280"/>
            <a:ext cx="9030240" cy="6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400" b="1" strike="noStrike" spc="-1">
                <a:solidFill>
                  <a:srgbClr val="29754D"/>
                </a:solidFill>
                <a:latin typeface="Calibri"/>
                <a:ea typeface="Arial"/>
              </a:rPr>
              <a:t>MEDICIÓN DE </a:t>
            </a:r>
            <a:r>
              <a:rPr lang="es-CL" sz="3400" b="0" strike="noStrike" spc="-1">
                <a:solidFill>
                  <a:srgbClr val="C73E32"/>
                </a:solidFill>
                <a:latin typeface="Calibri"/>
                <a:ea typeface="Arial"/>
              </a:rPr>
              <a:t>TRANSISTORES</a:t>
            </a:r>
            <a:endParaRPr lang="es-CL" sz="3400" b="0" strike="noStrike" spc="-1">
              <a:latin typeface="Arial"/>
            </a:endParaRPr>
          </a:p>
        </p:txBody>
      </p:sp>
      <p:sp>
        <p:nvSpPr>
          <p:cNvPr id="466" name="CustomShape 3"/>
          <p:cNvSpPr/>
          <p:nvPr/>
        </p:nvSpPr>
        <p:spPr>
          <a:xfrm>
            <a:off x="533520" y="2616120"/>
            <a:ext cx="3555360" cy="392364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67" name="CustomShape 4"/>
          <p:cNvSpPr/>
          <p:nvPr/>
        </p:nvSpPr>
        <p:spPr>
          <a:xfrm>
            <a:off x="435960" y="2081520"/>
            <a:ext cx="861840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L" sz="1800" b="0" strike="noStrike" spc="-1">
                <a:solidFill>
                  <a:srgbClr val="000000"/>
                </a:solidFill>
                <a:latin typeface="Calibri"/>
                <a:ea typeface="Calibri"/>
              </a:rPr>
              <a:t>Los valores que nos darán serán parecidos, pero el que </a:t>
            </a:r>
            <a:r>
              <a:rPr lang="es-CL" sz="1800" b="1" strike="noStrike" spc="-1">
                <a:solidFill>
                  <a:srgbClr val="000000"/>
                </a:solidFill>
                <a:latin typeface="Calibri"/>
                <a:ea typeface="Calibri"/>
              </a:rPr>
              <a:t>dé el menor valor será el colector.</a:t>
            </a:r>
            <a:endParaRPr lang="es-CL" sz="1800" b="0" strike="noStrike" spc="-1">
              <a:latin typeface="Arial"/>
            </a:endParaRPr>
          </a:p>
          <a:p>
            <a:pPr marL="285840" indent="-132480" algn="just">
              <a:lnSpc>
                <a:spcPct val="100000"/>
              </a:lnSpc>
            </a:pPr>
            <a:endParaRPr lang="es-CL" sz="1800" b="0" strike="noStrike" spc="-1">
              <a:latin typeface="Arial"/>
            </a:endParaRPr>
          </a:p>
          <a:p>
            <a:pPr marL="285840" indent="-170640" algn="just">
              <a:lnSpc>
                <a:spcPct val="100000"/>
              </a:lnSpc>
            </a:pPr>
            <a:endParaRPr lang="es-CL" sz="1800" b="0" strike="noStrike" spc="-1">
              <a:latin typeface="Arial"/>
            </a:endParaRPr>
          </a:p>
          <a:p>
            <a:pPr marL="285840" indent="-132480" algn="just">
              <a:lnSpc>
                <a:spcPct val="100000"/>
              </a:lnSpc>
            </a:pPr>
            <a:endParaRPr lang="es-CL" sz="1800" b="0" strike="noStrike" spc="-1">
              <a:latin typeface="Arial"/>
            </a:endParaRPr>
          </a:p>
          <a:p>
            <a:pPr marL="285840" indent="-170640" algn="just">
              <a:lnSpc>
                <a:spcPct val="100000"/>
              </a:lnSpc>
            </a:pPr>
            <a:endParaRPr lang="es-CL" sz="1800" b="0" strike="noStrike" spc="-1">
              <a:latin typeface="Arial"/>
            </a:endParaRPr>
          </a:p>
        </p:txBody>
      </p:sp>
      <p:pic>
        <p:nvPicPr>
          <p:cNvPr id="468" name="Google Shape;457;p29"/>
          <p:cNvPicPr/>
          <p:nvPr/>
        </p:nvPicPr>
        <p:blipFill>
          <a:blip r:embed="rId2"/>
          <a:stretch/>
        </p:blipFill>
        <p:spPr>
          <a:xfrm>
            <a:off x="617040" y="2686680"/>
            <a:ext cx="3428280" cy="3704400"/>
          </a:xfrm>
          <a:prstGeom prst="rect">
            <a:avLst/>
          </a:prstGeom>
          <a:ln>
            <a:noFill/>
          </a:ln>
        </p:spPr>
      </p:pic>
      <p:sp>
        <p:nvSpPr>
          <p:cNvPr id="469" name="CustomShape 5"/>
          <p:cNvSpPr/>
          <p:nvPr/>
        </p:nvSpPr>
        <p:spPr>
          <a:xfrm>
            <a:off x="4419720" y="2616120"/>
            <a:ext cx="4672800" cy="392364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470" name="Google Shape;456;p29" descr="Tip31c Tip31 Transistor Bipolar Npn 100v, 3a, Somos Tienda8 ..."/>
          <p:cNvPicPr/>
          <p:nvPr/>
        </p:nvPicPr>
        <p:blipFill>
          <a:blip r:embed="rId3"/>
          <a:stretch/>
        </p:blipFill>
        <p:spPr>
          <a:xfrm>
            <a:off x="4644720" y="3200400"/>
            <a:ext cx="4205160" cy="2649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4863960" y="2346480"/>
            <a:ext cx="2882160" cy="3816360"/>
          </a:xfrm>
          <a:prstGeom prst="roundRect">
            <a:avLst>
              <a:gd name="adj" fmla="val 5451"/>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84" name="CustomShape 2"/>
          <p:cNvSpPr/>
          <p:nvPr/>
        </p:nvSpPr>
        <p:spPr>
          <a:xfrm>
            <a:off x="1649520" y="2346480"/>
            <a:ext cx="2807280" cy="3816360"/>
          </a:xfrm>
          <a:prstGeom prst="roundRect">
            <a:avLst>
              <a:gd name="adj" fmla="val 5451"/>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285" name="Imagen 24"/>
          <p:cNvPicPr/>
          <p:nvPr/>
        </p:nvPicPr>
        <p:blipFill>
          <a:blip r:embed="rId2"/>
          <a:stretch/>
        </p:blipFill>
        <p:spPr>
          <a:xfrm>
            <a:off x="2757240" y="1981080"/>
            <a:ext cx="764280" cy="728640"/>
          </a:xfrm>
          <a:prstGeom prst="rect">
            <a:avLst/>
          </a:prstGeom>
          <a:ln>
            <a:noFill/>
          </a:ln>
        </p:spPr>
      </p:pic>
      <p:pic>
        <p:nvPicPr>
          <p:cNvPr id="286" name="Imagen 34"/>
          <p:cNvPicPr/>
          <p:nvPr/>
        </p:nvPicPr>
        <p:blipFill>
          <a:blip r:embed="rId3"/>
          <a:stretch/>
        </p:blipFill>
        <p:spPr>
          <a:xfrm>
            <a:off x="5643000" y="2258280"/>
            <a:ext cx="3222360" cy="3034440"/>
          </a:xfrm>
          <a:prstGeom prst="rect">
            <a:avLst/>
          </a:prstGeom>
          <a:ln>
            <a:noFill/>
          </a:ln>
        </p:spPr>
      </p:pic>
      <p:sp>
        <p:nvSpPr>
          <p:cNvPr id="287" name="CustomShape 3"/>
          <p:cNvSpPr/>
          <p:nvPr/>
        </p:nvSpPr>
        <p:spPr>
          <a:xfrm>
            <a:off x="5028480" y="3558240"/>
            <a:ext cx="2553480" cy="16988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spcBef>
                <a:spcPts val="601"/>
              </a:spcBef>
            </a:pPr>
            <a:r>
              <a:rPr lang="es-CL" sz="1700" b="0" strike="noStrike" spc="-12">
                <a:solidFill>
                  <a:srgbClr val="000000"/>
                </a:solidFill>
                <a:latin typeface="Calibri"/>
                <a:ea typeface="Calibri"/>
              </a:rPr>
              <a:t>Repara y mantiene equipos electrónicos básicos según requerimientos y especificaciones técnicas.</a:t>
            </a:r>
            <a:endParaRPr lang="es-CL" sz="1700" b="0" strike="noStrike" spc="-1">
              <a:latin typeface="Arial"/>
            </a:endParaRPr>
          </a:p>
          <a:p>
            <a:pPr>
              <a:lnSpc>
                <a:spcPct val="100000"/>
              </a:lnSpc>
              <a:spcBef>
                <a:spcPts val="601"/>
              </a:spcBef>
            </a:pPr>
            <a:endParaRPr lang="es-CL" sz="1700" b="0" strike="noStrike" spc="-1">
              <a:latin typeface="Arial"/>
            </a:endParaRPr>
          </a:p>
        </p:txBody>
      </p:sp>
      <p:sp>
        <p:nvSpPr>
          <p:cNvPr id="288" name="CustomShape 4"/>
          <p:cNvSpPr/>
          <p:nvPr/>
        </p:nvSpPr>
        <p:spPr>
          <a:xfrm>
            <a:off x="5107320" y="2934360"/>
            <a:ext cx="2396160" cy="40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90000"/>
              </a:lnSpc>
            </a:pPr>
            <a:r>
              <a:rPr lang="es-CL" sz="1800" b="1" strike="noStrike" spc="-1">
                <a:solidFill>
                  <a:srgbClr val="29754D"/>
                </a:solidFill>
                <a:latin typeface="Calibri"/>
                <a:ea typeface="Calibri"/>
              </a:rPr>
              <a:t>APRENDIZAJE ESPERADO</a:t>
            </a:r>
            <a:endParaRPr lang="es-CL" sz="1800" b="0" strike="noStrike" spc="-1">
              <a:latin typeface="Arial"/>
            </a:endParaRPr>
          </a:p>
        </p:txBody>
      </p:sp>
      <p:pic>
        <p:nvPicPr>
          <p:cNvPr id="289" name="Imagen 41"/>
          <p:cNvPicPr/>
          <p:nvPr/>
        </p:nvPicPr>
        <p:blipFill>
          <a:blip r:embed="rId4"/>
          <a:stretch/>
        </p:blipFill>
        <p:spPr>
          <a:xfrm flipH="1">
            <a:off x="-339840" y="2669040"/>
            <a:ext cx="3053160" cy="4190040"/>
          </a:xfrm>
          <a:prstGeom prst="rect">
            <a:avLst/>
          </a:prstGeom>
          <a:ln>
            <a:noFill/>
          </a:ln>
        </p:spPr>
      </p:pic>
      <p:sp>
        <p:nvSpPr>
          <p:cNvPr id="290" name="CustomShape 5"/>
          <p:cNvSpPr/>
          <p:nvPr/>
        </p:nvSpPr>
        <p:spPr>
          <a:xfrm>
            <a:off x="1755720" y="2934360"/>
            <a:ext cx="2767680" cy="40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90000"/>
              </a:lnSpc>
            </a:pPr>
            <a:r>
              <a:rPr lang="es-CL" sz="1800" b="1" strike="noStrike" spc="-1">
                <a:solidFill>
                  <a:srgbClr val="29754D"/>
                </a:solidFill>
                <a:latin typeface="Calibri"/>
                <a:ea typeface="Calibri"/>
              </a:rPr>
              <a:t>METODOLOGÍA SELECCIONADA</a:t>
            </a:r>
            <a:endParaRPr lang="es-CL" sz="1800" b="0" strike="noStrike" spc="-1">
              <a:latin typeface="Arial"/>
            </a:endParaRPr>
          </a:p>
        </p:txBody>
      </p:sp>
      <p:sp>
        <p:nvSpPr>
          <p:cNvPr id="291" name="CustomShape 6"/>
          <p:cNvSpPr/>
          <p:nvPr/>
        </p:nvSpPr>
        <p:spPr>
          <a:xfrm>
            <a:off x="1814760" y="3533040"/>
            <a:ext cx="2714040" cy="19908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gn="ctr">
              <a:lnSpc>
                <a:spcPct val="100000"/>
              </a:lnSpc>
            </a:pPr>
            <a:r>
              <a:rPr lang="es-CL" sz="1800" b="0" strike="noStrike" spc="-1">
                <a:solidFill>
                  <a:srgbClr val="000000"/>
                </a:solidFill>
                <a:latin typeface="Calibri"/>
                <a:ea typeface="Arial"/>
              </a:rPr>
              <a:t>Detección </a:t>
            </a:r>
            <a:r>
              <a:rPr lang="es-CL" sz="1800" b="0" strike="noStrike" spc="-1">
                <a:solidFill>
                  <a:srgbClr val="000000"/>
                </a:solidFill>
                <a:latin typeface="Calibri"/>
                <a:ea typeface="Calibri"/>
              </a:rPr>
              <a:t>de Fallas</a:t>
            </a:r>
            <a:endParaRPr lang="es-CL" sz="1800" b="0" strike="noStrike" spc="-1">
              <a:latin typeface="Arial"/>
            </a:endParaRPr>
          </a:p>
          <a:p>
            <a:pPr algn="ctr">
              <a:lnSpc>
                <a:spcPct val="100000"/>
              </a:lnSpc>
            </a:pPr>
            <a:br/>
            <a:endParaRPr lang="es-CL" sz="1800" b="0" strike="noStrike" spc="-1">
              <a:latin typeface="Arial"/>
            </a:endParaRPr>
          </a:p>
        </p:txBody>
      </p:sp>
      <p:pic>
        <p:nvPicPr>
          <p:cNvPr id="292" name="Imagen 28"/>
          <p:cNvPicPr/>
          <p:nvPr/>
        </p:nvPicPr>
        <p:blipFill>
          <a:blip r:embed="rId5"/>
          <a:stretch/>
        </p:blipFill>
        <p:spPr>
          <a:xfrm>
            <a:off x="5922360" y="1981080"/>
            <a:ext cx="765720" cy="730080"/>
          </a:xfrm>
          <a:prstGeom prst="rect">
            <a:avLst/>
          </a:prstGeom>
          <a:ln>
            <a:noFill/>
          </a:ln>
        </p:spPr>
      </p:pic>
      <p:sp>
        <p:nvSpPr>
          <p:cNvPr id="293" name="CustomShape 7"/>
          <p:cNvSpPr/>
          <p:nvPr/>
        </p:nvSpPr>
        <p:spPr>
          <a:xfrm>
            <a:off x="452160" y="1378080"/>
            <a:ext cx="894996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3100" b="1" strike="noStrike" spc="-1">
                <a:solidFill>
                  <a:srgbClr val="29754D"/>
                </a:solidFill>
                <a:latin typeface="Calibri"/>
                <a:ea typeface="Calibri"/>
              </a:rPr>
              <a:t>REPARACIÓN DE </a:t>
            </a:r>
            <a:r>
              <a:rPr lang="es-CL" sz="3100" b="0" strike="noStrike" spc="-1">
                <a:solidFill>
                  <a:srgbClr val="C73E32"/>
                </a:solidFill>
                <a:latin typeface="Calibri"/>
                <a:ea typeface="Calibri"/>
              </a:rPr>
              <a:t>CIRCUITOS ELECTRÓNICOS</a:t>
            </a:r>
            <a:endParaRPr lang="es-CL" sz="3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CustomShape 1"/>
          <p:cNvSpPr/>
          <p:nvPr/>
        </p:nvSpPr>
        <p:spPr>
          <a:xfrm>
            <a:off x="4587840" y="2038320"/>
            <a:ext cx="183960" cy="486720"/>
          </a:xfrm>
          <a:prstGeom prst="rect">
            <a:avLst/>
          </a:prstGeom>
          <a:noFill/>
          <a:ln>
            <a:noFill/>
          </a:ln>
        </p:spPr>
        <p:style>
          <a:lnRef idx="0">
            <a:scrgbClr r="0" g="0" b="0"/>
          </a:lnRef>
          <a:fillRef idx="0">
            <a:scrgbClr r="0" g="0" b="0"/>
          </a:fillRef>
          <a:effectRef idx="0">
            <a:scrgbClr r="0" g="0" b="0"/>
          </a:effectRef>
          <a:fontRef idx="minor"/>
        </p:style>
      </p:sp>
      <p:sp>
        <p:nvSpPr>
          <p:cNvPr id="472" name="CustomShape 2"/>
          <p:cNvSpPr/>
          <p:nvPr/>
        </p:nvSpPr>
        <p:spPr>
          <a:xfrm>
            <a:off x="422280" y="1214280"/>
            <a:ext cx="9030240" cy="6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400" b="1" strike="noStrike" spc="-1">
                <a:solidFill>
                  <a:srgbClr val="29754D"/>
                </a:solidFill>
                <a:latin typeface="Calibri"/>
                <a:ea typeface="Arial"/>
              </a:rPr>
              <a:t>MEDICIÓN DE </a:t>
            </a:r>
            <a:r>
              <a:rPr lang="es-CL" sz="3400" b="0" strike="noStrike" spc="-1">
                <a:solidFill>
                  <a:srgbClr val="C73E32"/>
                </a:solidFill>
                <a:latin typeface="Calibri"/>
                <a:ea typeface="Arial"/>
              </a:rPr>
              <a:t>TRANSISTORES</a:t>
            </a:r>
            <a:endParaRPr lang="es-CL" sz="3400" b="0" strike="noStrike" spc="-1">
              <a:latin typeface="Arial"/>
            </a:endParaRPr>
          </a:p>
        </p:txBody>
      </p:sp>
      <p:sp>
        <p:nvSpPr>
          <p:cNvPr id="473" name="CustomShape 3"/>
          <p:cNvSpPr/>
          <p:nvPr/>
        </p:nvSpPr>
        <p:spPr>
          <a:xfrm>
            <a:off x="533520" y="2844720"/>
            <a:ext cx="3555360" cy="368244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74" name="CustomShape 4"/>
          <p:cNvSpPr/>
          <p:nvPr/>
        </p:nvSpPr>
        <p:spPr>
          <a:xfrm>
            <a:off x="435960" y="2043360"/>
            <a:ext cx="861840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800" b="0" strike="noStrike" spc="-1">
                <a:solidFill>
                  <a:srgbClr val="000000"/>
                </a:solidFill>
                <a:latin typeface="Calibri"/>
                <a:ea typeface="Calibri"/>
              </a:rPr>
              <a:t>En el caso de que deseemos medir un </a:t>
            </a:r>
            <a:r>
              <a:rPr lang="es-CL" sz="1800" b="1" strike="noStrike" spc="-1">
                <a:solidFill>
                  <a:srgbClr val="000000"/>
                </a:solidFill>
                <a:latin typeface="Calibri"/>
                <a:ea typeface="Calibri"/>
              </a:rPr>
              <a:t>transistor PNP </a:t>
            </a:r>
            <a:r>
              <a:rPr lang="es-CL" sz="1800" b="0" strike="noStrike" spc="-1">
                <a:solidFill>
                  <a:srgbClr val="000000"/>
                </a:solidFill>
                <a:latin typeface="Calibri"/>
                <a:ea typeface="Calibri"/>
              </a:rPr>
              <a:t>se debe poner la </a:t>
            </a:r>
            <a:r>
              <a:rPr lang="es-CL" sz="1800" b="1" strike="noStrike" spc="-1">
                <a:solidFill>
                  <a:srgbClr val="000000"/>
                </a:solidFill>
                <a:latin typeface="Calibri"/>
                <a:ea typeface="Calibri"/>
              </a:rPr>
              <a:t>pinza</a:t>
            </a:r>
            <a:r>
              <a:rPr lang="es-CL" sz="1800" b="0" strike="noStrike" spc="-1">
                <a:solidFill>
                  <a:srgbClr val="000000"/>
                </a:solidFill>
                <a:latin typeface="Calibri"/>
                <a:ea typeface="Calibri"/>
              </a:rPr>
              <a:t> </a:t>
            </a:r>
            <a:r>
              <a:rPr lang="es-CL" sz="1800" b="1" strike="noStrike" spc="-1">
                <a:solidFill>
                  <a:srgbClr val="000000"/>
                </a:solidFill>
                <a:latin typeface="Calibri"/>
                <a:ea typeface="Calibri"/>
              </a:rPr>
              <a:t>negativa en la base </a:t>
            </a:r>
            <a:r>
              <a:rPr lang="es-CL" sz="1800" b="0" strike="noStrike" spc="-1">
                <a:solidFill>
                  <a:srgbClr val="000000"/>
                </a:solidFill>
                <a:latin typeface="Calibri"/>
                <a:ea typeface="Calibri"/>
              </a:rPr>
              <a:t>y la </a:t>
            </a:r>
            <a:r>
              <a:rPr lang="es-CL" sz="1800" b="1" strike="noStrike" spc="-1">
                <a:solidFill>
                  <a:srgbClr val="000000"/>
                </a:solidFill>
                <a:latin typeface="Calibri"/>
                <a:ea typeface="Calibri"/>
              </a:rPr>
              <a:t>positiva en el  colector </a:t>
            </a:r>
            <a:r>
              <a:rPr lang="es-CL" sz="1800" b="0" strike="noStrike" spc="-1">
                <a:solidFill>
                  <a:srgbClr val="000000"/>
                </a:solidFill>
                <a:latin typeface="Calibri"/>
                <a:ea typeface="Calibri"/>
              </a:rPr>
              <a:t>y posteriormente en el emisor.</a:t>
            </a:r>
            <a:endParaRPr lang="es-CL" sz="1800" b="0" strike="noStrike" spc="-1">
              <a:latin typeface="Arial"/>
            </a:endParaRPr>
          </a:p>
          <a:p>
            <a:pPr marL="285840" indent="-132480" algn="just">
              <a:lnSpc>
                <a:spcPct val="100000"/>
              </a:lnSpc>
            </a:pPr>
            <a:endParaRPr lang="es-CL" sz="1800" b="0" strike="noStrike" spc="-1">
              <a:latin typeface="Arial"/>
            </a:endParaRPr>
          </a:p>
          <a:p>
            <a:pPr marL="285840" indent="-170640" algn="just">
              <a:lnSpc>
                <a:spcPct val="100000"/>
              </a:lnSpc>
            </a:pPr>
            <a:endParaRPr lang="es-CL" sz="1800" b="0" strike="noStrike" spc="-1">
              <a:latin typeface="Arial"/>
            </a:endParaRPr>
          </a:p>
          <a:p>
            <a:pPr marL="285840" indent="-132480" algn="just">
              <a:lnSpc>
                <a:spcPct val="100000"/>
              </a:lnSpc>
            </a:pPr>
            <a:endParaRPr lang="es-CL" sz="1800" b="0" strike="noStrike" spc="-1">
              <a:latin typeface="Arial"/>
            </a:endParaRPr>
          </a:p>
          <a:p>
            <a:pPr marL="285840" indent="-170640" algn="just">
              <a:lnSpc>
                <a:spcPct val="100000"/>
              </a:lnSpc>
            </a:pPr>
            <a:endParaRPr lang="es-CL" sz="1800" b="0" strike="noStrike" spc="-1">
              <a:latin typeface="Arial"/>
            </a:endParaRPr>
          </a:p>
        </p:txBody>
      </p:sp>
      <p:sp>
        <p:nvSpPr>
          <p:cNvPr id="475" name="CustomShape 5"/>
          <p:cNvSpPr/>
          <p:nvPr/>
        </p:nvSpPr>
        <p:spPr>
          <a:xfrm>
            <a:off x="4419720" y="2844720"/>
            <a:ext cx="4672800" cy="368244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476" name="Google Shape;456;p29" descr="Tip31c Tip31 Transistor Bipolar Npn 100v, 3a, Somos Tienda8 ..."/>
          <p:cNvPicPr/>
          <p:nvPr/>
        </p:nvPicPr>
        <p:blipFill>
          <a:blip r:embed="rId2"/>
          <a:stretch/>
        </p:blipFill>
        <p:spPr>
          <a:xfrm>
            <a:off x="4644720" y="3301920"/>
            <a:ext cx="4205160" cy="2649960"/>
          </a:xfrm>
          <a:prstGeom prst="rect">
            <a:avLst/>
          </a:prstGeom>
          <a:ln>
            <a:noFill/>
          </a:ln>
        </p:spPr>
      </p:pic>
      <p:pic>
        <p:nvPicPr>
          <p:cNvPr id="477" name="Google Shape;465;p30" descr="Simple Transistor Tester Circuit for Bipolar Transistors"/>
          <p:cNvPicPr/>
          <p:nvPr/>
        </p:nvPicPr>
        <p:blipFill>
          <a:blip r:embed="rId3"/>
          <a:srcRect r="5282"/>
          <a:stretch/>
        </p:blipFill>
        <p:spPr>
          <a:xfrm>
            <a:off x="718920" y="3211920"/>
            <a:ext cx="3191760" cy="3204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4587840" y="2038320"/>
            <a:ext cx="183960" cy="486720"/>
          </a:xfrm>
          <a:prstGeom prst="rect">
            <a:avLst/>
          </a:prstGeom>
          <a:noFill/>
          <a:ln>
            <a:noFill/>
          </a:ln>
        </p:spPr>
        <p:style>
          <a:lnRef idx="0">
            <a:scrgbClr r="0" g="0" b="0"/>
          </a:lnRef>
          <a:fillRef idx="0">
            <a:scrgbClr r="0" g="0" b="0"/>
          </a:fillRef>
          <a:effectRef idx="0">
            <a:scrgbClr r="0" g="0" b="0"/>
          </a:effectRef>
          <a:fontRef idx="minor"/>
        </p:style>
      </p:sp>
      <p:sp>
        <p:nvSpPr>
          <p:cNvPr id="479" name="CustomShape 2"/>
          <p:cNvSpPr/>
          <p:nvPr/>
        </p:nvSpPr>
        <p:spPr>
          <a:xfrm>
            <a:off x="422280" y="1214280"/>
            <a:ext cx="9030240" cy="6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400" b="1" strike="noStrike" spc="-1">
                <a:solidFill>
                  <a:srgbClr val="29754D"/>
                </a:solidFill>
                <a:latin typeface="Calibri"/>
                <a:ea typeface="Arial"/>
              </a:rPr>
              <a:t>MEDICIÓN DE </a:t>
            </a:r>
            <a:r>
              <a:rPr lang="es-CL" sz="3400" b="0" strike="noStrike" spc="-1">
                <a:solidFill>
                  <a:srgbClr val="C73E32"/>
                </a:solidFill>
                <a:latin typeface="Calibri"/>
                <a:ea typeface="Arial"/>
              </a:rPr>
              <a:t>TRANSISTORES</a:t>
            </a:r>
            <a:endParaRPr lang="es-CL" sz="3400" b="0" strike="noStrike" spc="-1">
              <a:latin typeface="Arial"/>
            </a:endParaRPr>
          </a:p>
        </p:txBody>
      </p:sp>
      <p:sp>
        <p:nvSpPr>
          <p:cNvPr id="480" name="CustomShape 3"/>
          <p:cNvSpPr/>
          <p:nvPr/>
        </p:nvSpPr>
        <p:spPr>
          <a:xfrm>
            <a:off x="423360" y="2233800"/>
            <a:ext cx="388116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800" b="0" strike="noStrike" spc="-1">
                <a:solidFill>
                  <a:srgbClr val="000000"/>
                </a:solidFill>
                <a:latin typeface="Calibri"/>
                <a:ea typeface="Calibri"/>
              </a:rPr>
              <a:t>Si medimos entre el colector y el emisor para cualquier caso, ya sea </a:t>
            </a:r>
            <a:r>
              <a:rPr lang="es-CL" sz="1800" b="1" strike="noStrike" spc="-1">
                <a:solidFill>
                  <a:srgbClr val="000000"/>
                </a:solidFill>
                <a:latin typeface="Calibri"/>
                <a:ea typeface="Calibri"/>
              </a:rPr>
              <a:t>PNP o NPN, el valor debería ser nulo.</a:t>
            </a:r>
            <a:endParaRPr lang="es-CL" sz="1800" b="0" strike="noStrike" spc="-1">
              <a:latin typeface="Arial"/>
            </a:endParaRPr>
          </a:p>
          <a:p>
            <a:pPr marL="285840" indent="-132480">
              <a:lnSpc>
                <a:spcPct val="100000"/>
              </a:lnSpc>
            </a:pPr>
            <a:endParaRPr lang="es-CL" sz="1800" b="0" strike="noStrike" spc="-1">
              <a:latin typeface="Arial"/>
            </a:endParaRPr>
          </a:p>
          <a:p>
            <a:pPr marL="285840" indent="-170640">
              <a:lnSpc>
                <a:spcPct val="100000"/>
              </a:lnSpc>
            </a:pPr>
            <a:endParaRPr lang="es-CL" sz="1800" b="0" strike="noStrike" spc="-1">
              <a:latin typeface="Arial"/>
            </a:endParaRPr>
          </a:p>
          <a:p>
            <a:pPr marL="285840" indent="-132480" algn="just">
              <a:lnSpc>
                <a:spcPct val="100000"/>
              </a:lnSpc>
            </a:pPr>
            <a:endParaRPr lang="es-CL" sz="1800" b="0" strike="noStrike" spc="-1">
              <a:latin typeface="Arial"/>
            </a:endParaRPr>
          </a:p>
          <a:p>
            <a:pPr marL="285840" indent="-170640" algn="just">
              <a:lnSpc>
                <a:spcPct val="100000"/>
              </a:lnSpc>
            </a:pPr>
            <a:endParaRPr lang="es-CL" sz="1800" b="0" strike="noStrike" spc="-1">
              <a:latin typeface="Arial"/>
            </a:endParaRPr>
          </a:p>
          <a:p>
            <a:pPr marL="285840" indent="-132480" algn="just">
              <a:lnSpc>
                <a:spcPct val="100000"/>
              </a:lnSpc>
            </a:pPr>
            <a:endParaRPr lang="es-CL" sz="1800" b="0" strike="noStrike" spc="-1">
              <a:latin typeface="Arial"/>
            </a:endParaRPr>
          </a:p>
          <a:p>
            <a:pPr marL="285840" indent="-170640" algn="just">
              <a:lnSpc>
                <a:spcPct val="100000"/>
              </a:lnSpc>
            </a:pPr>
            <a:endParaRPr lang="es-CL" sz="1800" b="0" strike="noStrike" spc="-1">
              <a:latin typeface="Arial"/>
            </a:endParaRPr>
          </a:p>
        </p:txBody>
      </p:sp>
      <p:sp>
        <p:nvSpPr>
          <p:cNvPr id="481" name="CustomShape 4"/>
          <p:cNvSpPr/>
          <p:nvPr/>
        </p:nvSpPr>
        <p:spPr>
          <a:xfrm>
            <a:off x="4343400" y="2247840"/>
            <a:ext cx="4380840" cy="455868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482" name="Google Shape;474;p31"/>
          <p:cNvPicPr/>
          <p:nvPr/>
        </p:nvPicPr>
        <p:blipFill>
          <a:blip r:embed="rId2"/>
          <a:srcRect l="13076" r="7179"/>
          <a:stretch/>
        </p:blipFill>
        <p:spPr>
          <a:xfrm>
            <a:off x="4584600" y="2439360"/>
            <a:ext cx="3809160" cy="4310280"/>
          </a:xfrm>
          <a:prstGeom prst="rect">
            <a:avLst/>
          </a:prstGeom>
          <a:ln>
            <a:noFill/>
          </a:ln>
        </p:spPr>
      </p:pic>
      <p:sp>
        <p:nvSpPr>
          <p:cNvPr id="483" name="CustomShape 5"/>
          <p:cNvSpPr/>
          <p:nvPr/>
        </p:nvSpPr>
        <p:spPr>
          <a:xfrm>
            <a:off x="6431040" y="4680000"/>
            <a:ext cx="704880" cy="45576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L" sz="2400" b="1" strike="noStrike" spc="-1">
                <a:solidFill>
                  <a:srgbClr val="C73E32"/>
                </a:solidFill>
                <a:latin typeface="Calibri"/>
                <a:ea typeface="Calibri"/>
              </a:rPr>
              <a:t>PNP</a:t>
            </a:r>
            <a:endParaRPr lang="es-CL" sz="2400" b="0" strike="noStrike" spc="-1">
              <a:latin typeface="Arial"/>
            </a:endParaRPr>
          </a:p>
        </p:txBody>
      </p:sp>
      <p:sp>
        <p:nvSpPr>
          <p:cNvPr id="484" name="CustomShape 6"/>
          <p:cNvSpPr/>
          <p:nvPr/>
        </p:nvSpPr>
        <p:spPr>
          <a:xfrm>
            <a:off x="6411240" y="2470320"/>
            <a:ext cx="744480" cy="45576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L" sz="2400" b="1" strike="noStrike" spc="-1">
                <a:solidFill>
                  <a:srgbClr val="29754D"/>
                </a:solidFill>
                <a:latin typeface="Calibri"/>
                <a:ea typeface="Calibri"/>
              </a:rPr>
              <a:t>NPN</a:t>
            </a:r>
            <a:endParaRPr lang="es-CL"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Imagen 1"/>
          <p:cNvPicPr/>
          <p:nvPr/>
        </p:nvPicPr>
        <p:blipFill>
          <a:blip r:embed="rId2"/>
          <a:stretch/>
        </p:blipFill>
        <p:spPr>
          <a:xfrm flipH="1">
            <a:off x="522000" y="2143440"/>
            <a:ext cx="4699080" cy="4452120"/>
          </a:xfrm>
          <a:prstGeom prst="rect">
            <a:avLst/>
          </a:prstGeom>
          <a:ln>
            <a:noFill/>
          </a:ln>
        </p:spPr>
      </p:pic>
      <p:grpSp>
        <p:nvGrpSpPr>
          <p:cNvPr id="486" name="Group 1"/>
          <p:cNvGrpSpPr/>
          <p:nvPr/>
        </p:nvGrpSpPr>
        <p:grpSpPr>
          <a:xfrm>
            <a:off x="3758760" y="1533600"/>
            <a:ext cx="5074920" cy="2359440"/>
            <a:chOff x="3758760" y="1533600"/>
            <a:chExt cx="5074920" cy="2359440"/>
          </a:xfrm>
        </p:grpSpPr>
        <p:sp>
          <p:nvSpPr>
            <p:cNvPr id="487" name="CustomShape 2"/>
            <p:cNvSpPr/>
            <p:nvPr/>
          </p:nvSpPr>
          <p:spPr>
            <a:xfrm flipH="1">
              <a:off x="4469040" y="1533600"/>
              <a:ext cx="4364640" cy="2359440"/>
            </a:xfrm>
            <a:prstGeom prst="roundRect">
              <a:avLst>
                <a:gd name="adj" fmla="val 10157"/>
              </a:avLst>
            </a:prstGeom>
            <a:solidFill>
              <a:schemeClr val="bg1"/>
            </a:solidFill>
            <a:ln w="936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88" name="CustomShape 3"/>
            <p:cNvSpPr/>
            <p:nvPr/>
          </p:nvSpPr>
          <p:spPr>
            <a:xfrm rot="14826600" flipH="1">
              <a:off x="4019400" y="2399760"/>
              <a:ext cx="332640" cy="787320"/>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sp>
        <p:nvSpPr>
          <p:cNvPr id="489" name="CustomShape 4"/>
          <p:cNvSpPr/>
          <p:nvPr/>
        </p:nvSpPr>
        <p:spPr>
          <a:xfrm>
            <a:off x="4831920" y="1868400"/>
            <a:ext cx="4070160" cy="15400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00000"/>
              </a:lnSpc>
            </a:pPr>
            <a:r>
              <a:rPr lang="es-CL" sz="1800" b="0" strike="noStrike" spc="-1">
                <a:solidFill>
                  <a:srgbClr val="000000"/>
                </a:solidFill>
                <a:latin typeface="Calibri"/>
                <a:ea typeface="Arial"/>
              </a:rPr>
              <a:t>Antes de realizar la actividad práctica </a:t>
            </a:r>
            <a:br/>
            <a:r>
              <a:rPr lang="es-CL" sz="1800" b="0" strike="noStrike" spc="-1">
                <a:solidFill>
                  <a:srgbClr val="000000"/>
                </a:solidFill>
                <a:latin typeface="Calibri"/>
                <a:ea typeface="Arial"/>
              </a:rPr>
              <a:t>te invitamos a que revises la cápsula animada:</a:t>
            </a:r>
            <a:endParaRPr lang="es-CL" sz="1800" b="0" strike="noStrike" spc="-1">
              <a:latin typeface="Arial"/>
            </a:endParaRPr>
          </a:p>
          <a:p>
            <a:pPr>
              <a:lnSpc>
                <a:spcPct val="50000"/>
              </a:lnSpc>
            </a:pPr>
            <a:endParaRPr lang="es-CL" sz="1800" b="0" strike="noStrike" spc="-1">
              <a:latin typeface="Arial"/>
            </a:endParaRPr>
          </a:p>
          <a:p>
            <a:pPr>
              <a:lnSpc>
                <a:spcPct val="90000"/>
              </a:lnSpc>
            </a:pPr>
            <a:r>
              <a:rPr lang="es-CL" sz="2000" b="1" strike="noStrike" spc="-1">
                <a:solidFill>
                  <a:srgbClr val="C73E32"/>
                </a:solidFill>
                <a:latin typeface="Calibri"/>
                <a:ea typeface="Arial"/>
              </a:rPr>
              <a:t>“Uso de multitester o multímetro”</a:t>
            </a:r>
            <a:endParaRPr lang="es-CL" sz="2000" b="0" strike="noStrike" spc="-1">
              <a:latin typeface="Arial"/>
            </a:endParaRPr>
          </a:p>
        </p:txBody>
      </p:sp>
      <p:sp>
        <p:nvSpPr>
          <p:cNvPr id="490" name="CustomShape 5"/>
          <p:cNvSpPr/>
          <p:nvPr/>
        </p:nvSpPr>
        <p:spPr>
          <a:xfrm>
            <a:off x="375840" y="1373760"/>
            <a:ext cx="352656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2800" b="1" strike="noStrike" spc="-1">
                <a:solidFill>
                  <a:srgbClr val="29754D"/>
                </a:solidFill>
                <a:latin typeface="Calibri"/>
                <a:ea typeface="Calibri"/>
              </a:rPr>
              <a:t>COMPLEMENTARIO</a:t>
            </a:r>
            <a:endParaRPr lang="es-CL" sz="2800" b="0" strike="noStrike" spc="-1">
              <a:latin typeface="Arial"/>
            </a:endParaRPr>
          </a:p>
        </p:txBody>
      </p:sp>
      <p:sp>
        <p:nvSpPr>
          <p:cNvPr id="491" name="CustomShape 6"/>
          <p:cNvSpPr/>
          <p:nvPr/>
        </p:nvSpPr>
        <p:spPr>
          <a:xfrm>
            <a:off x="366480" y="1220040"/>
            <a:ext cx="4699800" cy="153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1" strike="noStrike" spc="-1">
                <a:solidFill>
                  <a:srgbClr val="000000"/>
                </a:solidFill>
                <a:latin typeface="Calibri"/>
                <a:ea typeface="Calibri"/>
              </a:rPr>
              <a:t>MATERIAL</a:t>
            </a:r>
            <a:endParaRPr lang="es-CL" sz="1400" b="0" strike="noStrike" spc="-1">
              <a:latin typeface="Arial"/>
            </a:endParaRPr>
          </a:p>
          <a:p>
            <a:pPr>
              <a:lnSpc>
                <a:spcPct val="100000"/>
              </a:lnSpc>
            </a:pPr>
            <a:endParaRPr lang="es-CL" sz="1400" b="0" strike="noStrike" spc="-1">
              <a:latin typeface="Arial"/>
            </a:endParaRPr>
          </a:p>
        </p:txBody>
      </p:sp>
      <p:sp>
        <p:nvSpPr>
          <p:cNvPr id="492" name="CustomShape 7"/>
          <p:cNvSpPr/>
          <p:nvPr/>
        </p:nvSpPr>
        <p:spPr>
          <a:xfrm>
            <a:off x="5529240" y="4350600"/>
            <a:ext cx="4857120" cy="387720"/>
          </a:xfrm>
          <a:prstGeom prst="rect">
            <a:avLst/>
          </a:prstGeom>
          <a:noFill/>
          <a:ln>
            <a:noFill/>
          </a:ln>
        </p:spPr>
        <p:style>
          <a:lnRef idx="0">
            <a:scrgbClr r="0" g="0" b="0"/>
          </a:lnRef>
          <a:fillRef idx="0">
            <a:scrgbClr r="0" g="0" b="0"/>
          </a:fillRef>
          <a:effectRef idx="0">
            <a:scrgbClr r="0" g="0" b="0"/>
          </a:effectRef>
          <a:fontRef idx="minor"/>
        </p:style>
      </p:sp>
      <p:sp>
        <p:nvSpPr>
          <p:cNvPr id="493" name="CustomShape 8"/>
          <p:cNvSpPr/>
          <p:nvPr/>
        </p:nvSpPr>
        <p:spPr>
          <a:xfrm>
            <a:off x="4621320" y="4298040"/>
            <a:ext cx="10514880" cy="234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s-CL" sz="1400" b="0" strike="noStrike" spc="-1">
                <a:solidFill>
                  <a:srgbClr val="000000"/>
                </a:solidFill>
                <a:latin typeface="Arial"/>
                <a:ea typeface="Arial"/>
              </a:rPr>
              <a:t>“”</a:t>
            </a:r>
            <a:endParaRPr lang="es-CL"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CustomShape 1"/>
          <p:cNvSpPr/>
          <p:nvPr/>
        </p:nvSpPr>
        <p:spPr>
          <a:xfrm>
            <a:off x="491760" y="2165400"/>
            <a:ext cx="6999120" cy="2695680"/>
          </a:xfrm>
          <a:prstGeom prst="roundRect">
            <a:avLst>
              <a:gd name="adj" fmla="val 16667"/>
            </a:avLst>
          </a:prstGeom>
          <a:solidFill>
            <a:schemeClr val="lt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95" name="CustomShape 2"/>
          <p:cNvSpPr/>
          <p:nvPr/>
        </p:nvSpPr>
        <p:spPr>
          <a:xfrm>
            <a:off x="1105560" y="2720160"/>
            <a:ext cx="5770800" cy="14882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Autofit/>
          </a:bodyPr>
          <a:lstStyle/>
          <a:p>
            <a:pPr>
              <a:lnSpc>
                <a:spcPct val="115000"/>
              </a:lnSpc>
            </a:pPr>
            <a:r>
              <a:rPr lang="es-CL" sz="1600" b="0" strike="noStrike" spc="-1">
                <a:solidFill>
                  <a:srgbClr val="000000"/>
                </a:solidFill>
                <a:latin typeface="Calibri"/>
                <a:ea typeface="Calibri"/>
              </a:rPr>
              <a:t>Si quieres profundizar, te invitamos a visitar el sitio de </a:t>
            </a:r>
            <a:r>
              <a:rPr lang="es-CL" sz="1600" b="1" u="sng" strike="noStrike" spc="-1">
                <a:solidFill>
                  <a:srgbClr val="0097A7"/>
                </a:solidFill>
                <a:uFillTx/>
                <a:latin typeface="Calibri"/>
                <a:ea typeface="Calibri"/>
                <a:hlinkClick r:id="rId2"/>
              </a:rPr>
              <a:t>TP DIGITAL</a:t>
            </a:r>
            <a:endParaRPr lang="es-CL" sz="1600" b="0" strike="noStrike" spc="-1">
              <a:latin typeface="Arial"/>
            </a:endParaRPr>
          </a:p>
          <a:p>
            <a:pPr>
              <a:lnSpc>
                <a:spcPct val="115000"/>
              </a:lnSpc>
            </a:pPr>
            <a:endParaRPr lang="es-CL" sz="1600" b="0" strike="noStrike" spc="-1">
              <a:latin typeface="Arial"/>
            </a:endParaRPr>
          </a:p>
          <a:p>
            <a:pPr>
              <a:lnSpc>
                <a:spcPct val="100000"/>
              </a:lnSpc>
              <a:spcBef>
                <a:spcPts val="901"/>
              </a:spcBef>
            </a:pPr>
            <a:r>
              <a:rPr lang="es-CL" sz="1600" b="0" strike="noStrike" spc="-1">
                <a:solidFill>
                  <a:srgbClr val="000000"/>
                </a:solidFill>
                <a:latin typeface="Calibri"/>
                <a:ea typeface="Calibri"/>
              </a:rPr>
              <a:t>Para esta actividad te sugerimos:</a:t>
            </a:r>
            <a:endParaRPr lang="es-CL" sz="1600" b="0" strike="noStrike" spc="-1">
              <a:latin typeface="Arial"/>
            </a:endParaRPr>
          </a:p>
          <a:p>
            <a:pPr marL="280800" lvl="1" indent="-280080">
              <a:lnSpc>
                <a:spcPct val="90000"/>
              </a:lnSpc>
              <a:spcBef>
                <a:spcPts val="901"/>
              </a:spcBef>
              <a:buClr>
                <a:srgbClr val="000000"/>
              </a:buClr>
              <a:buSzPct val="110000"/>
              <a:buFont typeface="Noto Sans Symbols"/>
              <a:buChar char="✔"/>
            </a:pPr>
            <a:r>
              <a:rPr lang="es-CL" sz="1600" b="1" strike="noStrike" spc="-1">
                <a:solidFill>
                  <a:srgbClr val="29754D"/>
                </a:solidFill>
                <a:latin typeface="Calibri"/>
                <a:ea typeface="Calibri"/>
              </a:rPr>
              <a:t>Kit de Construcción de circuitos CD</a:t>
            </a:r>
            <a:endParaRPr lang="es-CL" sz="1600" b="0" strike="noStrike" spc="-1">
              <a:latin typeface="Arial"/>
            </a:endParaRPr>
          </a:p>
          <a:p>
            <a:pPr>
              <a:lnSpc>
                <a:spcPct val="115000"/>
              </a:lnSpc>
            </a:pPr>
            <a:endParaRPr lang="es-CL" sz="1600" b="0" strike="noStrike" spc="-1">
              <a:latin typeface="Arial"/>
            </a:endParaRPr>
          </a:p>
        </p:txBody>
      </p:sp>
      <p:sp>
        <p:nvSpPr>
          <p:cNvPr id="496" name="CustomShape 3"/>
          <p:cNvSpPr/>
          <p:nvPr/>
        </p:nvSpPr>
        <p:spPr>
          <a:xfrm>
            <a:off x="375840" y="1373760"/>
            <a:ext cx="894996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2800" b="1" strike="noStrike" spc="-1">
                <a:solidFill>
                  <a:srgbClr val="29754D"/>
                </a:solidFill>
                <a:latin typeface="Calibri"/>
                <a:ea typeface="Calibri"/>
              </a:rPr>
              <a:t>COMPLEMENTARIO</a:t>
            </a:r>
            <a:endParaRPr lang="es-CL" sz="2800" b="0" strike="noStrike" spc="-1">
              <a:latin typeface="Arial"/>
            </a:endParaRPr>
          </a:p>
        </p:txBody>
      </p:sp>
      <p:sp>
        <p:nvSpPr>
          <p:cNvPr id="497" name="CustomShape 4"/>
          <p:cNvSpPr/>
          <p:nvPr/>
        </p:nvSpPr>
        <p:spPr>
          <a:xfrm>
            <a:off x="366480" y="1220040"/>
            <a:ext cx="4699800" cy="153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1" strike="noStrike" spc="-1">
                <a:solidFill>
                  <a:srgbClr val="000000"/>
                </a:solidFill>
                <a:latin typeface="Calibri"/>
                <a:ea typeface="Calibri"/>
              </a:rPr>
              <a:t>MATERIAL</a:t>
            </a:r>
            <a:endParaRPr lang="es-CL" sz="1400" b="0" strike="noStrike" spc="-1">
              <a:latin typeface="Arial"/>
            </a:endParaRPr>
          </a:p>
          <a:p>
            <a:pPr>
              <a:lnSpc>
                <a:spcPct val="100000"/>
              </a:lnSpc>
            </a:pPr>
            <a:endParaRPr lang="es-CL" sz="1400" b="0" strike="noStrike" spc="-1">
              <a:latin typeface="Arial"/>
            </a:endParaRPr>
          </a:p>
        </p:txBody>
      </p:sp>
      <p:grpSp>
        <p:nvGrpSpPr>
          <p:cNvPr id="498" name="Group 5"/>
          <p:cNvGrpSpPr/>
          <p:nvPr/>
        </p:nvGrpSpPr>
        <p:grpSpPr>
          <a:xfrm>
            <a:off x="5067000" y="3464640"/>
            <a:ext cx="4439160" cy="4205520"/>
            <a:chOff x="5067000" y="3464640"/>
            <a:chExt cx="4439160" cy="4205520"/>
          </a:xfrm>
        </p:grpSpPr>
        <p:pic>
          <p:nvPicPr>
            <p:cNvPr id="499" name="Google Shape;252;p42"/>
            <p:cNvPicPr/>
            <p:nvPr/>
          </p:nvPicPr>
          <p:blipFill>
            <a:blip r:embed="rId3"/>
            <a:stretch/>
          </p:blipFill>
          <p:spPr>
            <a:xfrm>
              <a:off x="5067000" y="3464640"/>
              <a:ext cx="4439160" cy="4205520"/>
            </a:xfrm>
            <a:prstGeom prst="rect">
              <a:avLst/>
            </a:prstGeom>
            <a:ln>
              <a:noFill/>
            </a:ln>
          </p:spPr>
        </p:pic>
        <p:pic>
          <p:nvPicPr>
            <p:cNvPr id="500" name="Google Shape;253;p42"/>
            <p:cNvPicPr/>
            <p:nvPr/>
          </p:nvPicPr>
          <p:blipFill>
            <a:blip r:embed="rId4"/>
            <a:stretch/>
          </p:blipFill>
          <p:spPr>
            <a:xfrm>
              <a:off x="6528600" y="3826440"/>
              <a:ext cx="1497240" cy="630000"/>
            </a:xfrm>
            <a:prstGeom prst="rect">
              <a:avLst/>
            </a:prstGeom>
            <a:ln>
              <a:noFill/>
            </a:ln>
          </p:spPr>
        </p:pic>
      </p:gr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CustomShape 1"/>
          <p:cNvSpPr/>
          <p:nvPr/>
        </p:nvSpPr>
        <p:spPr>
          <a:xfrm>
            <a:off x="562320" y="4457160"/>
            <a:ext cx="8477640" cy="2198880"/>
          </a:xfrm>
          <a:prstGeom prst="roundRect">
            <a:avLst>
              <a:gd name="adj" fmla="val 16792"/>
            </a:avLst>
          </a:prstGeom>
          <a:solidFill>
            <a:srgbClr val="D7E3DC"/>
          </a:solid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502" name="Google Shape;259;p43"/>
          <p:cNvPicPr/>
          <p:nvPr/>
        </p:nvPicPr>
        <p:blipFill>
          <a:blip r:embed="rId2"/>
          <a:stretch/>
        </p:blipFill>
        <p:spPr>
          <a:xfrm>
            <a:off x="8620560" y="4231800"/>
            <a:ext cx="482400" cy="460080"/>
          </a:xfrm>
          <a:prstGeom prst="rect">
            <a:avLst/>
          </a:prstGeom>
          <a:ln>
            <a:noFill/>
          </a:ln>
        </p:spPr>
      </p:pic>
      <p:sp>
        <p:nvSpPr>
          <p:cNvPr id="503" name="CustomShape 2"/>
          <p:cNvSpPr/>
          <p:nvPr/>
        </p:nvSpPr>
        <p:spPr>
          <a:xfrm>
            <a:off x="562320" y="2320560"/>
            <a:ext cx="8477640" cy="1910880"/>
          </a:xfrm>
          <a:prstGeom prst="roundRect">
            <a:avLst>
              <a:gd name="adj" fmla="val 16792"/>
            </a:avLst>
          </a:prstGeom>
          <a:solidFill>
            <a:srgbClr val="D7E3DC"/>
          </a:solid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504" name="Google Shape;261;p43"/>
          <p:cNvPicPr/>
          <p:nvPr/>
        </p:nvPicPr>
        <p:blipFill>
          <a:blip r:embed="rId2"/>
          <a:stretch/>
        </p:blipFill>
        <p:spPr>
          <a:xfrm>
            <a:off x="8620560" y="2095200"/>
            <a:ext cx="482400" cy="460080"/>
          </a:xfrm>
          <a:prstGeom prst="rect">
            <a:avLst/>
          </a:prstGeom>
          <a:ln>
            <a:noFill/>
          </a:ln>
        </p:spPr>
      </p:pic>
      <p:sp>
        <p:nvSpPr>
          <p:cNvPr id="505" name="CustomShape 3"/>
          <p:cNvSpPr/>
          <p:nvPr/>
        </p:nvSpPr>
        <p:spPr>
          <a:xfrm>
            <a:off x="915120" y="2649240"/>
            <a:ext cx="7772040" cy="130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600" b="1" strike="noStrike" spc="-1">
                <a:solidFill>
                  <a:srgbClr val="000000"/>
                </a:solidFill>
                <a:latin typeface="Calibri"/>
                <a:ea typeface="Calibri"/>
              </a:rPr>
              <a:t>TP Digital </a:t>
            </a:r>
            <a:r>
              <a:rPr lang="es-CL" sz="1600" b="0" strike="noStrike" spc="-1">
                <a:solidFill>
                  <a:srgbClr val="000000"/>
                </a:solidFill>
                <a:latin typeface="Calibri"/>
                <a:ea typeface="Calibri"/>
              </a:rPr>
              <a:t>es un proyecto desarrollado en conjunto por </a:t>
            </a:r>
            <a:r>
              <a:rPr lang="es-CL" sz="1600" b="1" strike="noStrike" spc="-1">
                <a:solidFill>
                  <a:srgbClr val="29754D"/>
                </a:solidFill>
                <a:latin typeface="Calibri"/>
                <a:ea typeface="Calibri"/>
              </a:rPr>
              <a:t>Fundación Chile </a:t>
            </a:r>
            <a:r>
              <a:rPr lang="es-CL" sz="1600" b="0" strike="noStrike" spc="-1">
                <a:solidFill>
                  <a:srgbClr val="000000"/>
                </a:solidFill>
                <a:latin typeface="Calibri"/>
                <a:ea typeface="Calibri"/>
              </a:rPr>
              <a:t>y </a:t>
            </a:r>
            <a:r>
              <a:rPr lang="es-CL" sz="1600" b="1" strike="noStrike" spc="-1">
                <a:solidFill>
                  <a:srgbClr val="29754D"/>
                </a:solidFill>
                <a:latin typeface="Calibri"/>
                <a:ea typeface="Calibri"/>
              </a:rPr>
              <a:t>Microsoft</a:t>
            </a:r>
            <a:r>
              <a:rPr lang="es-CL" sz="1600" b="0" strike="noStrike" spc="-1">
                <a:solidFill>
                  <a:srgbClr val="000000"/>
                </a:solidFill>
                <a:latin typeface="Calibri"/>
                <a:ea typeface="Calibri"/>
              </a:rPr>
              <a:t>, con el patrocinio de </a:t>
            </a:r>
            <a:r>
              <a:rPr lang="es-CL" sz="1600" b="1" strike="noStrike" spc="-1">
                <a:solidFill>
                  <a:srgbClr val="29754D"/>
                </a:solidFill>
                <a:latin typeface="Calibri"/>
                <a:ea typeface="Calibri"/>
              </a:rPr>
              <a:t>MINEDUC</a:t>
            </a:r>
            <a:r>
              <a:rPr lang="es-CL" sz="1600" b="0" strike="noStrike" spc="-1">
                <a:solidFill>
                  <a:srgbClr val="29754D"/>
                </a:solidFill>
                <a:latin typeface="Calibri"/>
                <a:ea typeface="Calibri"/>
              </a:rPr>
              <a:t> </a:t>
            </a:r>
            <a:r>
              <a:rPr lang="es-CL" sz="1600" b="0" strike="noStrike" spc="-1">
                <a:solidFill>
                  <a:srgbClr val="000000"/>
                </a:solidFill>
                <a:latin typeface="Calibri"/>
                <a:ea typeface="Calibri"/>
              </a:rPr>
              <a:t>y la colaboración de</a:t>
            </a:r>
            <a:r>
              <a:rPr lang="es-CL" sz="1600" b="1" strike="noStrike" spc="-1">
                <a:solidFill>
                  <a:srgbClr val="000000"/>
                </a:solidFill>
                <a:latin typeface="Calibri"/>
                <a:ea typeface="Calibri"/>
              </a:rPr>
              <a:t> </a:t>
            </a:r>
            <a:r>
              <a:rPr lang="es-CL" sz="1600" b="1" strike="noStrike" spc="-1">
                <a:solidFill>
                  <a:srgbClr val="29754D"/>
                </a:solidFill>
                <a:latin typeface="Calibri"/>
                <a:ea typeface="Calibri"/>
              </a:rPr>
              <a:t>INACAP</a:t>
            </a:r>
            <a:r>
              <a:rPr lang="es-CL" sz="1600" b="1" strike="noStrike" spc="-1">
                <a:solidFill>
                  <a:srgbClr val="000000"/>
                </a:solidFill>
                <a:latin typeface="Calibri"/>
                <a:ea typeface="Calibri"/>
              </a:rPr>
              <a:t> </a:t>
            </a:r>
            <a:r>
              <a:rPr lang="es-CL" sz="1600" b="0" strike="noStrike" spc="-1">
                <a:solidFill>
                  <a:srgbClr val="000000"/>
                </a:solidFill>
                <a:latin typeface="Calibri"/>
                <a:ea typeface="Calibri"/>
              </a:rPr>
              <a:t>e </a:t>
            </a:r>
            <a:r>
              <a:rPr lang="es-CL" sz="1600" b="1" strike="noStrike" spc="-1">
                <a:solidFill>
                  <a:srgbClr val="29754D"/>
                </a:solidFill>
                <a:latin typeface="Calibri"/>
                <a:ea typeface="Calibri"/>
              </a:rPr>
              <a:t>Intelitek</a:t>
            </a:r>
            <a:r>
              <a:rPr lang="es-CL" sz="1600" b="0" strike="noStrike" spc="-1">
                <a:solidFill>
                  <a:srgbClr val="000000"/>
                </a:solidFill>
                <a:latin typeface="Calibri"/>
                <a:ea typeface="Calibri"/>
              </a:rPr>
              <a:t>.</a:t>
            </a:r>
            <a:endParaRPr lang="es-CL" sz="1600" b="0" strike="noStrike" spc="-1">
              <a:latin typeface="Arial"/>
            </a:endParaRPr>
          </a:p>
          <a:p>
            <a:pPr>
              <a:lnSpc>
                <a:spcPct val="100000"/>
              </a:lnSpc>
            </a:pPr>
            <a:endParaRPr lang="es-CL" sz="1600" b="0" strike="noStrike" spc="-1">
              <a:latin typeface="Arial"/>
            </a:endParaRPr>
          </a:p>
          <a:p>
            <a:pPr>
              <a:lnSpc>
                <a:spcPct val="100000"/>
              </a:lnSpc>
            </a:pPr>
            <a:r>
              <a:rPr lang="es-CL" sz="1600" b="0" strike="noStrike" spc="-1">
                <a:solidFill>
                  <a:srgbClr val="000000"/>
                </a:solidFill>
                <a:latin typeface="Calibri"/>
                <a:ea typeface="Calibri"/>
              </a:rPr>
              <a:t>Está dirigido a apoyar a los centros educativos y docentes de formación técnico profesional a nivel nacional, incorporando recursos virtuales en los procesos de enseñanza aprendizaje.</a:t>
            </a:r>
            <a:endParaRPr lang="es-CL" sz="1600" b="0" strike="noStrike" spc="-1">
              <a:latin typeface="Arial"/>
            </a:endParaRPr>
          </a:p>
        </p:txBody>
      </p:sp>
      <p:sp>
        <p:nvSpPr>
          <p:cNvPr id="506" name="CustomShape 4"/>
          <p:cNvSpPr/>
          <p:nvPr/>
        </p:nvSpPr>
        <p:spPr>
          <a:xfrm>
            <a:off x="915120" y="4771440"/>
            <a:ext cx="7704720" cy="155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600" b="0" strike="noStrike" spc="-1">
                <a:solidFill>
                  <a:srgbClr val="000000"/>
                </a:solidFill>
                <a:latin typeface="Calibri"/>
                <a:ea typeface="Calibri"/>
              </a:rPr>
              <a:t>Para registrarte ingresa a </a:t>
            </a:r>
            <a:r>
              <a:rPr lang="es-CL" sz="1600" b="0" u="sng" strike="noStrike" spc="-1">
                <a:solidFill>
                  <a:srgbClr val="0097A7"/>
                </a:solidFill>
                <a:uFillTx/>
                <a:latin typeface="Calibri"/>
                <a:ea typeface="Calibri"/>
                <a:hlinkClick r:id="rId3"/>
              </a:rPr>
              <a:t>https://fch.cl/iniciativa/tp-digital/</a:t>
            </a:r>
            <a:endParaRPr lang="es-CL" sz="1600" b="0" strike="noStrike" spc="-1">
              <a:latin typeface="Arial"/>
            </a:endParaRPr>
          </a:p>
          <a:p>
            <a:pPr>
              <a:lnSpc>
                <a:spcPct val="100000"/>
              </a:lnSpc>
            </a:pPr>
            <a:endParaRPr lang="es-CL" sz="1600" b="0" strike="noStrike" spc="-1">
              <a:latin typeface="Arial"/>
            </a:endParaRPr>
          </a:p>
          <a:p>
            <a:pPr>
              <a:lnSpc>
                <a:spcPct val="100000"/>
              </a:lnSpc>
            </a:pPr>
            <a:r>
              <a:rPr lang="es-CL" sz="1600" b="0" strike="noStrike" spc="-1">
                <a:solidFill>
                  <a:srgbClr val="000000"/>
                </a:solidFill>
                <a:latin typeface="Calibri"/>
                <a:ea typeface="Calibri"/>
              </a:rPr>
              <a:t>e inscríbete aquí: </a:t>
            </a:r>
            <a:r>
              <a:rPr lang="es-CL" sz="1600" b="0" u="sng" strike="noStrike" spc="-1">
                <a:solidFill>
                  <a:srgbClr val="0097A7"/>
                </a:solidFill>
                <a:uFillTx/>
                <a:latin typeface="Calibri"/>
                <a:ea typeface="Calibri"/>
                <a:hlinkClick r:id="rId4"/>
              </a:rPr>
              <a:t>https://tinyurl.com/ya6zkhju</a:t>
            </a:r>
            <a:endParaRPr lang="es-CL" sz="1600" b="0" strike="noStrike" spc="-1">
              <a:latin typeface="Arial"/>
            </a:endParaRPr>
          </a:p>
          <a:p>
            <a:pPr>
              <a:lnSpc>
                <a:spcPct val="100000"/>
              </a:lnSpc>
            </a:pPr>
            <a:endParaRPr lang="es-CL" sz="1600" b="0" strike="noStrike" spc="-1">
              <a:latin typeface="Arial"/>
            </a:endParaRPr>
          </a:p>
          <a:p>
            <a:pPr>
              <a:lnSpc>
                <a:spcPct val="100000"/>
              </a:lnSpc>
            </a:pPr>
            <a:r>
              <a:rPr lang="es-CL" sz="1600" b="0" strike="noStrike" spc="-1">
                <a:solidFill>
                  <a:srgbClr val="000000"/>
                </a:solidFill>
                <a:latin typeface="Calibri"/>
                <a:ea typeface="Calibri"/>
              </a:rPr>
              <a:t>Una vez que recibas tu nombre de usuario y contraseña, podrás acceder a los recursos siguiendo este enlace: </a:t>
            </a:r>
            <a:r>
              <a:rPr lang="es-CL" sz="1600" b="0" u="sng" strike="noStrike" spc="-1">
                <a:solidFill>
                  <a:srgbClr val="0097A7"/>
                </a:solidFill>
                <a:uFillTx/>
                <a:latin typeface="Calibri"/>
                <a:ea typeface="Calibri"/>
                <a:hlinkClick r:id="rId5"/>
              </a:rPr>
              <a:t>https://tp-digital.territorio.la/</a:t>
            </a:r>
            <a:endParaRPr lang="es-CL" sz="1600" b="0" strike="noStrike" spc="-1">
              <a:latin typeface="Arial"/>
            </a:endParaRPr>
          </a:p>
        </p:txBody>
      </p:sp>
      <p:pic>
        <p:nvPicPr>
          <p:cNvPr id="507" name="Google Shape;264;p43"/>
          <p:cNvPicPr/>
          <p:nvPr/>
        </p:nvPicPr>
        <p:blipFill>
          <a:blip r:embed="rId6"/>
          <a:stretch/>
        </p:blipFill>
        <p:spPr>
          <a:xfrm>
            <a:off x="562320" y="1119960"/>
            <a:ext cx="2422080" cy="1019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CustomShape 1"/>
          <p:cNvSpPr/>
          <p:nvPr/>
        </p:nvSpPr>
        <p:spPr>
          <a:xfrm>
            <a:off x="375840" y="1373760"/>
            <a:ext cx="894996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2800" b="1" strike="noStrike" spc="-1">
                <a:solidFill>
                  <a:srgbClr val="29754D"/>
                </a:solidFill>
                <a:latin typeface="Calibri"/>
                <a:ea typeface="Calibri"/>
              </a:rPr>
              <a:t>¿CUÁNTO APRENDIMOS?</a:t>
            </a:r>
            <a:endParaRPr lang="es-CL" sz="2800" b="0" strike="noStrike" spc="-1">
              <a:latin typeface="Arial"/>
            </a:endParaRPr>
          </a:p>
        </p:txBody>
      </p:sp>
      <p:sp>
        <p:nvSpPr>
          <p:cNvPr id="509" name="CustomShape 2"/>
          <p:cNvSpPr/>
          <p:nvPr/>
        </p:nvSpPr>
        <p:spPr>
          <a:xfrm>
            <a:off x="2035440" y="2912040"/>
            <a:ext cx="6999120" cy="2695680"/>
          </a:xfrm>
          <a:prstGeom prst="roundRect">
            <a:avLst>
              <a:gd name="adj" fmla="val 16667"/>
            </a:avLst>
          </a:prstGeom>
          <a:solidFill>
            <a:schemeClr val="lt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510" name="CustomShape 3"/>
          <p:cNvSpPr/>
          <p:nvPr/>
        </p:nvSpPr>
        <p:spPr>
          <a:xfrm>
            <a:off x="366480" y="1220040"/>
            <a:ext cx="4699800" cy="153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1" strike="noStrike" spc="-1">
                <a:solidFill>
                  <a:srgbClr val="000000"/>
                </a:solidFill>
                <a:latin typeface="Calibri"/>
                <a:ea typeface="Calibri"/>
              </a:rPr>
              <a:t>REVISEMOS</a:t>
            </a:r>
            <a:endParaRPr lang="es-CL" sz="1400" b="0" strike="noStrike" spc="-1">
              <a:latin typeface="Arial"/>
            </a:endParaRPr>
          </a:p>
          <a:p>
            <a:pPr>
              <a:lnSpc>
                <a:spcPct val="100000"/>
              </a:lnSpc>
            </a:pPr>
            <a:endParaRPr lang="es-CL" sz="1400" b="0" strike="noStrike" spc="-1">
              <a:latin typeface="Arial"/>
            </a:endParaRPr>
          </a:p>
        </p:txBody>
      </p:sp>
      <p:sp>
        <p:nvSpPr>
          <p:cNvPr id="511" name="CustomShape 4"/>
          <p:cNvSpPr/>
          <p:nvPr/>
        </p:nvSpPr>
        <p:spPr>
          <a:xfrm>
            <a:off x="4214160" y="1184040"/>
            <a:ext cx="465840" cy="5202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r">
              <a:lnSpc>
                <a:spcPct val="90000"/>
              </a:lnSpc>
            </a:pPr>
            <a:r>
              <a:rPr lang="es-CL" sz="5000" b="0" strike="noStrike" spc="-1">
                <a:solidFill>
                  <a:srgbClr val="8EB99F"/>
                </a:solidFill>
                <a:latin typeface="Calibri"/>
                <a:ea typeface="Calibri"/>
              </a:rPr>
              <a:t>4</a:t>
            </a:r>
            <a:endParaRPr lang="es-CL" sz="5000" b="0" strike="noStrike" spc="-1">
              <a:latin typeface="Arial"/>
            </a:endParaRPr>
          </a:p>
        </p:txBody>
      </p:sp>
      <p:pic>
        <p:nvPicPr>
          <p:cNvPr id="512" name="Imagen 15"/>
          <p:cNvPicPr/>
          <p:nvPr/>
        </p:nvPicPr>
        <p:blipFill>
          <a:blip r:embed="rId2"/>
          <a:stretch/>
        </p:blipFill>
        <p:spPr>
          <a:xfrm>
            <a:off x="5474520" y="5389200"/>
            <a:ext cx="1651320" cy="883800"/>
          </a:xfrm>
          <a:prstGeom prst="rect">
            <a:avLst/>
          </a:prstGeom>
          <a:ln>
            <a:noFill/>
          </a:ln>
        </p:spPr>
      </p:pic>
      <p:pic>
        <p:nvPicPr>
          <p:cNvPr id="513" name="Imagen 13"/>
          <p:cNvPicPr/>
          <p:nvPr/>
        </p:nvPicPr>
        <p:blipFill>
          <a:blip r:embed="rId3"/>
          <a:stretch/>
        </p:blipFill>
        <p:spPr>
          <a:xfrm>
            <a:off x="-18000" y="2473200"/>
            <a:ext cx="3855960" cy="3653280"/>
          </a:xfrm>
          <a:prstGeom prst="rect">
            <a:avLst/>
          </a:prstGeom>
          <a:ln>
            <a:noFill/>
          </a:ln>
        </p:spPr>
      </p:pic>
      <p:pic>
        <p:nvPicPr>
          <p:cNvPr id="514" name="Imagen 14"/>
          <p:cNvPicPr/>
          <p:nvPr/>
        </p:nvPicPr>
        <p:blipFill>
          <a:blip r:embed="rId4"/>
          <a:stretch/>
        </p:blipFill>
        <p:spPr>
          <a:xfrm>
            <a:off x="7126200" y="5056200"/>
            <a:ext cx="1806120" cy="1347480"/>
          </a:xfrm>
          <a:prstGeom prst="rect">
            <a:avLst/>
          </a:prstGeom>
          <a:ln>
            <a:noFill/>
          </a:ln>
        </p:spPr>
      </p:pic>
      <p:sp>
        <p:nvSpPr>
          <p:cNvPr id="515" name="CustomShape 5"/>
          <p:cNvSpPr/>
          <p:nvPr/>
        </p:nvSpPr>
        <p:spPr>
          <a:xfrm>
            <a:off x="5989680" y="1176480"/>
            <a:ext cx="5374080" cy="1356480"/>
          </a:xfrm>
          <a:prstGeom prst="rect">
            <a:avLst/>
          </a:prstGeom>
          <a:noFill/>
          <a:ln>
            <a:noFill/>
          </a:ln>
        </p:spPr>
        <p:style>
          <a:lnRef idx="0">
            <a:scrgbClr r="0" g="0" b="0"/>
          </a:lnRef>
          <a:fillRef idx="0">
            <a:scrgbClr r="0" g="0" b="0"/>
          </a:fillRef>
          <a:effectRef idx="0">
            <a:scrgbClr r="0" g="0" b="0"/>
          </a:effectRef>
          <a:fontRef idx="minor"/>
        </p:style>
      </p:sp>
      <p:sp>
        <p:nvSpPr>
          <p:cNvPr id="516" name="CustomShape 6"/>
          <p:cNvSpPr/>
          <p:nvPr/>
        </p:nvSpPr>
        <p:spPr>
          <a:xfrm>
            <a:off x="3332160" y="3255480"/>
            <a:ext cx="4960080" cy="21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70000"/>
              </a:lnSpc>
            </a:pPr>
            <a:r>
              <a:rPr lang="es-CL" sz="3000" b="1" strike="noStrike" spc="-1">
                <a:solidFill>
                  <a:srgbClr val="29754D"/>
                </a:solidFill>
                <a:latin typeface="Calibri"/>
                <a:ea typeface="Roboto"/>
              </a:rPr>
              <a:t>REPARACIÓN DE CIRCUITOS ELECTRÓNICOS</a:t>
            </a:r>
            <a:br/>
            <a:endParaRPr lang="es-CL" sz="3000" b="0" strike="noStrike" spc="-1">
              <a:latin typeface="Arial"/>
            </a:endParaRPr>
          </a:p>
          <a:p>
            <a:pPr>
              <a:lnSpc>
                <a:spcPct val="50000"/>
              </a:lnSpc>
            </a:pPr>
            <a:endParaRPr lang="es-CL" sz="3000" b="0" strike="noStrike" spc="-1">
              <a:latin typeface="Arial"/>
            </a:endParaRPr>
          </a:p>
          <a:p>
            <a:pPr>
              <a:lnSpc>
                <a:spcPct val="100000"/>
              </a:lnSpc>
            </a:pPr>
            <a:r>
              <a:rPr lang="es-CL" sz="1800" b="0" strike="noStrike" spc="-1">
                <a:solidFill>
                  <a:srgbClr val="000000"/>
                </a:solidFill>
                <a:latin typeface="Calibri"/>
                <a:ea typeface="Calibri"/>
              </a:rPr>
              <a:t>¡Ahora realizaremos una actividad que resume todo lo que hemos visto! </a:t>
            </a:r>
            <a:r>
              <a:rPr lang="es-CL" sz="1800" b="1" strike="noStrike" spc="-1">
                <a:solidFill>
                  <a:srgbClr val="C73E32"/>
                </a:solidFill>
                <a:latin typeface="Calibri"/>
                <a:ea typeface="Calibri"/>
              </a:rPr>
              <a:t>¡Atentos, atentas!</a:t>
            </a:r>
            <a:endParaRPr lang="es-CL" sz="1800" b="0" strike="noStrike" spc="-1">
              <a:latin typeface="Arial"/>
            </a:endParaRPr>
          </a:p>
          <a:p>
            <a:pPr>
              <a:lnSpc>
                <a:spcPct val="80000"/>
              </a:lnSpc>
            </a:pPr>
            <a:endParaRPr lang="es-CL" sz="1800" b="0" strike="noStrike" spc="-1">
              <a:latin typeface="Arial"/>
            </a:endParaRPr>
          </a:p>
        </p:txBody>
      </p:sp>
      <p:sp>
        <p:nvSpPr>
          <p:cNvPr id="517" name="CustomShape 7"/>
          <p:cNvSpPr/>
          <p:nvPr/>
        </p:nvSpPr>
        <p:spPr>
          <a:xfrm>
            <a:off x="369360" y="2239920"/>
            <a:ext cx="8913600" cy="486720"/>
          </a:xfrm>
          <a:prstGeom prst="rect">
            <a:avLst/>
          </a:prstGeom>
          <a:noFill/>
          <a:ln>
            <a:noFill/>
          </a:ln>
        </p:spPr>
        <p:style>
          <a:lnRef idx="0">
            <a:scrgbClr r="0" g="0" b="0"/>
          </a:lnRef>
          <a:fillRef idx="0">
            <a:scrgbClr r="0" g="0" b="0"/>
          </a:fillRef>
          <a:effectRef idx="0">
            <a:scrgbClr r="0" g="0" b="0"/>
          </a:effectRef>
          <a:fontRef idx="minor"/>
        </p:style>
      </p:sp>
      <p:sp>
        <p:nvSpPr>
          <p:cNvPr id="518" name="CustomShape 8"/>
          <p:cNvSpPr/>
          <p:nvPr/>
        </p:nvSpPr>
        <p:spPr>
          <a:xfrm>
            <a:off x="4370040" y="1752480"/>
            <a:ext cx="5814720" cy="4867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9" name="Group 1"/>
          <p:cNvGrpSpPr/>
          <p:nvPr/>
        </p:nvGrpSpPr>
        <p:grpSpPr>
          <a:xfrm>
            <a:off x="25560" y="2706120"/>
            <a:ext cx="5833440" cy="1155240"/>
            <a:chOff x="25560" y="2706120"/>
            <a:chExt cx="5833440" cy="1155240"/>
          </a:xfrm>
        </p:grpSpPr>
        <p:sp>
          <p:nvSpPr>
            <p:cNvPr id="520" name="CustomShape 2"/>
            <p:cNvSpPr/>
            <p:nvPr/>
          </p:nvSpPr>
          <p:spPr>
            <a:xfrm>
              <a:off x="1267560" y="3098160"/>
              <a:ext cx="45914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600" b="0" strike="noStrike" spc="-1">
                  <a:solidFill>
                    <a:srgbClr val="000000"/>
                  </a:solidFill>
                  <a:latin typeface="Calibri"/>
                  <a:ea typeface="Calibri"/>
                </a:rPr>
                <a:t>Manipular</a:t>
              </a:r>
              <a:r>
                <a:rPr lang="es-CL" sz="1600" b="1" strike="noStrike" spc="-1">
                  <a:solidFill>
                    <a:srgbClr val="29754D"/>
                  </a:solidFill>
                  <a:latin typeface="Calibri"/>
                  <a:ea typeface="Calibri"/>
                </a:rPr>
                <a:t> cuidadosamente </a:t>
              </a:r>
              <a:r>
                <a:rPr lang="es-CL" sz="1600" b="0" strike="noStrike" spc="-1">
                  <a:solidFill>
                    <a:srgbClr val="000000"/>
                  </a:solidFill>
                  <a:latin typeface="Calibri"/>
                  <a:ea typeface="Calibri"/>
                </a:rPr>
                <a:t>herramientas.</a:t>
              </a:r>
              <a:endParaRPr lang="es-CL" sz="1600" b="0" strike="noStrike" spc="-1">
                <a:latin typeface="Arial"/>
              </a:endParaRPr>
            </a:p>
          </p:txBody>
        </p:sp>
        <p:grpSp>
          <p:nvGrpSpPr>
            <p:cNvPr id="521" name="Group 3"/>
            <p:cNvGrpSpPr/>
            <p:nvPr/>
          </p:nvGrpSpPr>
          <p:grpSpPr>
            <a:xfrm>
              <a:off x="25560" y="2706120"/>
              <a:ext cx="1191240" cy="1155240"/>
              <a:chOff x="25560" y="2706120"/>
              <a:chExt cx="1191240" cy="1155240"/>
            </a:xfrm>
          </p:grpSpPr>
          <p:sp>
            <p:nvSpPr>
              <p:cNvPr id="522" name="CustomShape 4"/>
              <p:cNvSpPr/>
              <p:nvPr/>
            </p:nvSpPr>
            <p:spPr>
              <a:xfrm rot="5400000">
                <a:off x="201600" y="2692080"/>
                <a:ext cx="782280" cy="113472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523" name="Google Shape;429;p19"/>
              <p:cNvPicPr/>
              <p:nvPr/>
            </p:nvPicPr>
            <p:blipFill>
              <a:blip r:embed="rId2"/>
              <a:stretch/>
            </p:blipFill>
            <p:spPr>
              <a:xfrm rot="19406400">
                <a:off x="169920" y="2900880"/>
                <a:ext cx="907920" cy="765000"/>
              </a:xfrm>
              <a:prstGeom prst="rect">
                <a:avLst/>
              </a:prstGeom>
              <a:ln>
                <a:noFill/>
              </a:ln>
            </p:spPr>
          </p:pic>
        </p:grpSp>
      </p:grpSp>
      <p:grpSp>
        <p:nvGrpSpPr>
          <p:cNvPr id="524" name="Group 5"/>
          <p:cNvGrpSpPr/>
          <p:nvPr/>
        </p:nvGrpSpPr>
        <p:grpSpPr>
          <a:xfrm>
            <a:off x="25560" y="5827320"/>
            <a:ext cx="5832000" cy="782280"/>
            <a:chOff x="25560" y="5827320"/>
            <a:chExt cx="5832000" cy="782280"/>
          </a:xfrm>
        </p:grpSpPr>
        <p:grpSp>
          <p:nvGrpSpPr>
            <p:cNvPr id="525" name="Group 6"/>
            <p:cNvGrpSpPr/>
            <p:nvPr/>
          </p:nvGrpSpPr>
          <p:grpSpPr>
            <a:xfrm>
              <a:off x="25560" y="5827320"/>
              <a:ext cx="1134720" cy="782280"/>
              <a:chOff x="25560" y="5827320"/>
              <a:chExt cx="1134720" cy="782280"/>
            </a:xfrm>
          </p:grpSpPr>
          <p:sp>
            <p:nvSpPr>
              <p:cNvPr id="526" name="CustomShape 7"/>
              <p:cNvSpPr/>
              <p:nvPr/>
            </p:nvSpPr>
            <p:spPr>
              <a:xfrm rot="5400000">
                <a:off x="201600" y="5650920"/>
                <a:ext cx="782280" cy="113472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527" name="Google Shape;426;p19"/>
              <p:cNvPicPr/>
              <p:nvPr/>
            </p:nvPicPr>
            <p:blipFill>
              <a:blip r:embed="rId3"/>
              <a:stretch/>
            </p:blipFill>
            <p:spPr>
              <a:xfrm>
                <a:off x="348480" y="5954760"/>
                <a:ext cx="665280" cy="560520"/>
              </a:xfrm>
              <a:prstGeom prst="rect">
                <a:avLst/>
              </a:prstGeom>
              <a:ln>
                <a:noFill/>
              </a:ln>
            </p:spPr>
          </p:pic>
        </p:grpSp>
        <p:sp>
          <p:nvSpPr>
            <p:cNvPr id="528" name="CustomShape 8"/>
            <p:cNvSpPr/>
            <p:nvPr/>
          </p:nvSpPr>
          <p:spPr>
            <a:xfrm>
              <a:off x="1297080" y="5926680"/>
              <a:ext cx="45604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600" b="0" strike="noStrike" spc="-1">
                  <a:solidFill>
                    <a:srgbClr val="000000"/>
                  </a:solidFill>
                  <a:latin typeface="Calibri"/>
                  <a:ea typeface="Calibri"/>
                </a:rPr>
                <a:t>Toda actividad debe desarrollarse </a:t>
              </a:r>
              <a:r>
                <a:rPr lang="es-CL" sz="1600" b="1" strike="noStrike" spc="-1">
                  <a:solidFill>
                    <a:srgbClr val="29754D"/>
                  </a:solidFill>
                  <a:latin typeface="Calibri"/>
                  <a:ea typeface="Calibri"/>
                </a:rPr>
                <a:t>bajo supervisión </a:t>
              </a:r>
              <a:r>
                <a:rPr lang="es-CL" sz="1600" b="0" strike="noStrike" spc="-1">
                  <a:solidFill>
                    <a:srgbClr val="000000"/>
                  </a:solidFill>
                  <a:latin typeface="Calibri"/>
                  <a:ea typeface="Calibri"/>
                </a:rPr>
                <a:t>de la persona a cargo del taller o laboratorio.</a:t>
              </a:r>
              <a:endParaRPr lang="es-CL" sz="1600" b="0" strike="noStrike" spc="-1">
                <a:latin typeface="Arial"/>
              </a:endParaRPr>
            </a:p>
          </p:txBody>
        </p:sp>
      </p:grpSp>
      <p:grpSp>
        <p:nvGrpSpPr>
          <p:cNvPr id="529" name="Group 9"/>
          <p:cNvGrpSpPr/>
          <p:nvPr/>
        </p:nvGrpSpPr>
        <p:grpSpPr>
          <a:xfrm>
            <a:off x="-3960" y="1887480"/>
            <a:ext cx="9305280" cy="782280"/>
            <a:chOff x="-3960" y="1887480"/>
            <a:chExt cx="9305280" cy="782280"/>
          </a:xfrm>
        </p:grpSpPr>
        <p:sp>
          <p:nvSpPr>
            <p:cNvPr id="530" name="CustomShape 10"/>
            <p:cNvSpPr/>
            <p:nvPr/>
          </p:nvSpPr>
          <p:spPr>
            <a:xfrm rot="5400000">
              <a:off x="4257360" y="-2373840"/>
              <a:ext cx="782280" cy="930528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sp>
          <p:nvSpPr>
            <p:cNvPr id="531" name="CustomShape 11"/>
            <p:cNvSpPr/>
            <p:nvPr/>
          </p:nvSpPr>
          <p:spPr>
            <a:xfrm>
              <a:off x="4015080" y="2109240"/>
              <a:ext cx="297468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600" b="1" strike="noStrike" spc="-1">
                  <a:solidFill>
                    <a:srgbClr val="29754D"/>
                  </a:solidFill>
                  <a:latin typeface="Calibri"/>
                  <a:ea typeface="Calibri"/>
                </a:rPr>
                <a:t>Utilizar EPPs</a:t>
              </a:r>
              <a:r>
                <a:rPr lang="es-CL" sz="1600" b="1" strike="noStrike" spc="-1">
                  <a:solidFill>
                    <a:srgbClr val="000000"/>
                  </a:solidFill>
                  <a:latin typeface="Calibri"/>
                  <a:ea typeface="Calibri"/>
                </a:rPr>
                <a:t> </a:t>
              </a:r>
              <a:r>
                <a:rPr lang="es-CL" sz="1600" b="0" strike="noStrike" spc="-1">
                  <a:solidFill>
                    <a:srgbClr val="000000"/>
                  </a:solidFill>
                  <a:latin typeface="Calibri"/>
                  <a:ea typeface="Calibri"/>
                </a:rPr>
                <a:t>para el autocuidado.</a:t>
              </a:r>
              <a:endParaRPr lang="es-CL" sz="1600" b="0" strike="noStrike" spc="-1">
                <a:latin typeface="Arial"/>
              </a:endParaRPr>
            </a:p>
          </p:txBody>
        </p:sp>
        <p:pic>
          <p:nvPicPr>
            <p:cNvPr id="532" name="Imagen 2"/>
            <p:cNvPicPr/>
            <p:nvPr/>
          </p:nvPicPr>
          <p:blipFill>
            <a:blip r:embed="rId4"/>
            <a:stretch/>
          </p:blipFill>
          <p:spPr>
            <a:xfrm>
              <a:off x="344160" y="2008800"/>
              <a:ext cx="640080" cy="539280"/>
            </a:xfrm>
            <a:prstGeom prst="rect">
              <a:avLst/>
            </a:prstGeom>
            <a:ln>
              <a:noFill/>
            </a:ln>
          </p:spPr>
        </p:pic>
        <p:pic>
          <p:nvPicPr>
            <p:cNvPr id="533" name="Google Shape;417;p19"/>
            <p:cNvPicPr/>
            <p:nvPr/>
          </p:nvPicPr>
          <p:blipFill>
            <a:blip r:embed="rId5"/>
            <a:stretch/>
          </p:blipFill>
          <p:spPr>
            <a:xfrm>
              <a:off x="1287720" y="2008800"/>
              <a:ext cx="639360" cy="538560"/>
            </a:xfrm>
            <a:prstGeom prst="rect">
              <a:avLst/>
            </a:prstGeom>
            <a:ln>
              <a:noFill/>
            </a:ln>
          </p:spPr>
        </p:pic>
        <p:pic>
          <p:nvPicPr>
            <p:cNvPr id="534" name="Google Shape;420;p19"/>
            <p:cNvPicPr/>
            <p:nvPr/>
          </p:nvPicPr>
          <p:blipFill>
            <a:blip r:embed="rId6"/>
            <a:stretch/>
          </p:blipFill>
          <p:spPr>
            <a:xfrm>
              <a:off x="2230560" y="2024640"/>
              <a:ext cx="601560" cy="506880"/>
            </a:xfrm>
            <a:prstGeom prst="rect">
              <a:avLst/>
            </a:prstGeom>
            <a:ln>
              <a:noFill/>
            </a:ln>
          </p:spPr>
        </p:pic>
        <p:pic>
          <p:nvPicPr>
            <p:cNvPr id="535" name="Google Shape;423;p19"/>
            <p:cNvPicPr/>
            <p:nvPr/>
          </p:nvPicPr>
          <p:blipFill>
            <a:blip r:embed="rId7"/>
            <a:stretch/>
          </p:blipFill>
          <p:spPr>
            <a:xfrm>
              <a:off x="3135960" y="2021400"/>
              <a:ext cx="609480" cy="513360"/>
            </a:xfrm>
            <a:prstGeom prst="rect">
              <a:avLst/>
            </a:prstGeom>
            <a:ln>
              <a:noFill/>
            </a:ln>
          </p:spPr>
        </p:pic>
      </p:grpSp>
      <p:grpSp>
        <p:nvGrpSpPr>
          <p:cNvPr id="536" name="Group 12"/>
          <p:cNvGrpSpPr/>
          <p:nvPr/>
        </p:nvGrpSpPr>
        <p:grpSpPr>
          <a:xfrm>
            <a:off x="25560" y="4845960"/>
            <a:ext cx="5762880" cy="782280"/>
            <a:chOff x="25560" y="4845960"/>
            <a:chExt cx="5762880" cy="782280"/>
          </a:xfrm>
        </p:grpSpPr>
        <p:sp>
          <p:nvSpPr>
            <p:cNvPr id="537" name="CustomShape 13"/>
            <p:cNvSpPr/>
            <p:nvPr/>
          </p:nvSpPr>
          <p:spPr>
            <a:xfrm>
              <a:off x="1297080" y="5068440"/>
              <a:ext cx="449136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600" b="1" strike="noStrike" spc="-1">
                  <a:solidFill>
                    <a:srgbClr val="29754D"/>
                  </a:solidFill>
                  <a:latin typeface="Calibri"/>
                  <a:ea typeface="Calibri"/>
                </a:rPr>
                <a:t>Ser ordenado </a:t>
              </a:r>
              <a:r>
                <a:rPr lang="es-CL" sz="1600" b="0" strike="noStrike" spc="-1">
                  <a:solidFill>
                    <a:srgbClr val="000000"/>
                  </a:solidFill>
                  <a:latin typeface="Calibri"/>
                  <a:ea typeface="Calibri"/>
                </a:rPr>
                <a:t>con el área de trabajo.</a:t>
              </a:r>
              <a:endParaRPr lang="es-CL" sz="1600" b="0" strike="noStrike" spc="-1">
                <a:latin typeface="Arial"/>
              </a:endParaRPr>
            </a:p>
          </p:txBody>
        </p:sp>
        <p:grpSp>
          <p:nvGrpSpPr>
            <p:cNvPr id="538" name="Group 14"/>
            <p:cNvGrpSpPr/>
            <p:nvPr/>
          </p:nvGrpSpPr>
          <p:grpSpPr>
            <a:xfrm>
              <a:off x="25560" y="4845960"/>
              <a:ext cx="1134720" cy="782280"/>
              <a:chOff x="25560" y="4845960"/>
              <a:chExt cx="1134720" cy="782280"/>
            </a:xfrm>
          </p:grpSpPr>
          <p:sp>
            <p:nvSpPr>
              <p:cNvPr id="539" name="CustomShape 15"/>
              <p:cNvSpPr/>
              <p:nvPr/>
            </p:nvSpPr>
            <p:spPr>
              <a:xfrm rot="5400000">
                <a:off x="201600" y="4669560"/>
                <a:ext cx="782280" cy="113472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540" name="Imagen 6"/>
              <p:cNvPicPr/>
              <p:nvPr/>
            </p:nvPicPr>
            <p:blipFill>
              <a:blip r:embed="rId8"/>
              <a:stretch/>
            </p:blipFill>
            <p:spPr>
              <a:xfrm>
                <a:off x="326880" y="4956480"/>
                <a:ext cx="682560" cy="575280"/>
              </a:xfrm>
              <a:prstGeom prst="rect">
                <a:avLst/>
              </a:prstGeom>
              <a:ln>
                <a:noFill/>
              </a:ln>
            </p:spPr>
          </p:pic>
        </p:grpSp>
      </p:grpSp>
      <p:grpSp>
        <p:nvGrpSpPr>
          <p:cNvPr id="541" name="Group 16"/>
          <p:cNvGrpSpPr/>
          <p:nvPr/>
        </p:nvGrpSpPr>
        <p:grpSpPr>
          <a:xfrm>
            <a:off x="25560" y="3864600"/>
            <a:ext cx="6502320" cy="782280"/>
            <a:chOff x="25560" y="3864600"/>
            <a:chExt cx="6502320" cy="782280"/>
          </a:xfrm>
        </p:grpSpPr>
        <p:sp>
          <p:nvSpPr>
            <p:cNvPr id="542" name="CustomShape 17"/>
            <p:cNvSpPr/>
            <p:nvPr/>
          </p:nvSpPr>
          <p:spPr>
            <a:xfrm>
              <a:off x="1289880" y="3963960"/>
              <a:ext cx="52380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1600" b="1" strike="noStrike" spc="-1">
                  <a:solidFill>
                    <a:srgbClr val="29754D"/>
                  </a:solidFill>
                  <a:latin typeface="Calibri"/>
                  <a:ea typeface="Calibri"/>
                </a:rPr>
                <a:t>Ser cuidadoso y respetuoso </a:t>
              </a:r>
              <a:r>
                <a:rPr lang="es-CL" sz="1600" b="0" strike="noStrike" spc="-1">
                  <a:solidFill>
                    <a:srgbClr val="000000"/>
                  </a:solidFill>
                  <a:latin typeface="Calibri"/>
                  <a:ea typeface="Calibri"/>
                </a:rPr>
                <a:t>con los integrantes del equipo de trabajo, asegurando la </a:t>
              </a:r>
              <a:r>
                <a:rPr lang="es-CL" sz="1600" b="1" strike="noStrike" spc="-1">
                  <a:solidFill>
                    <a:srgbClr val="29754D"/>
                  </a:solidFill>
                  <a:latin typeface="Calibri"/>
                  <a:ea typeface="Calibri"/>
                </a:rPr>
                <a:t>integridad física </a:t>
              </a:r>
              <a:r>
                <a:rPr lang="es-CL" sz="1600" b="0" strike="noStrike" spc="-1">
                  <a:solidFill>
                    <a:srgbClr val="000000"/>
                  </a:solidFill>
                  <a:latin typeface="Calibri"/>
                  <a:ea typeface="Calibri"/>
                </a:rPr>
                <a:t>de todos.</a:t>
              </a:r>
              <a:endParaRPr lang="es-CL" sz="1600" b="0" strike="noStrike" spc="-1">
                <a:latin typeface="Arial"/>
              </a:endParaRPr>
            </a:p>
          </p:txBody>
        </p:sp>
        <p:grpSp>
          <p:nvGrpSpPr>
            <p:cNvPr id="543" name="Group 18"/>
            <p:cNvGrpSpPr/>
            <p:nvPr/>
          </p:nvGrpSpPr>
          <p:grpSpPr>
            <a:xfrm>
              <a:off x="25560" y="3864600"/>
              <a:ext cx="1134720" cy="782280"/>
              <a:chOff x="25560" y="3864600"/>
              <a:chExt cx="1134720" cy="782280"/>
            </a:xfrm>
          </p:grpSpPr>
          <p:sp>
            <p:nvSpPr>
              <p:cNvPr id="544" name="CustomShape 19"/>
              <p:cNvSpPr/>
              <p:nvPr/>
            </p:nvSpPr>
            <p:spPr>
              <a:xfrm rot="5400000">
                <a:off x="201600" y="3688200"/>
                <a:ext cx="782280" cy="113472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545" name="Imagen 7"/>
              <p:cNvPicPr/>
              <p:nvPr/>
            </p:nvPicPr>
            <p:blipFill>
              <a:blip r:embed="rId9"/>
              <a:stretch/>
            </p:blipFill>
            <p:spPr>
              <a:xfrm>
                <a:off x="277200" y="3942360"/>
                <a:ext cx="740160" cy="623520"/>
              </a:xfrm>
              <a:prstGeom prst="rect">
                <a:avLst/>
              </a:prstGeom>
              <a:ln>
                <a:noFill/>
              </a:ln>
            </p:spPr>
          </p:pic>
        </p:grpSp>
      </p:grpSp>
      <p:pic>
        <p:nvPicPr>
          <p:cNvPr id="546" name="Imagen 38"/>
          <p:cNvPicPr/>
          <p:nvPr/>
        </p:nvPicPr>
        <p:blipFill>
          <a:blip r:embed="rId10"/>
          <a:stretch/>
        </p:blipFill>
        <p:spPr>
          <a:xfrm>
            <a:off x="5836320" y="3780360"/>
            <a:ext cx="3759480" cy="3778560"/>
          </a:xfrm>
          <a:prstGeom prst="rect">
            <a:avLst/>
          </a:prstGeom>
          <a:ln>
            <a:noFill/>
          </a:ln>
        </p:spPr>
      </p:pic>
      <p:sp>
        <p:nvSpPr>
          <p:cNvPr id="547" name="CustomShape 20"/>
          <p:cNvSpPr/>
          <p:nvPr/>
        </p:nvSpPr>
        <p:spPr>
          <a:xfrm>
            <a:off x="375840" y="1373760"/>
            <a:ext cx="469008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2800" b="1" strike="noStrike" spc="-1">
                <a:solidFill>
                  <a:srgbClr val="C73E32"/>
                </a:solidFill>
                <a:latin typeface="Calibri"/>
                <a:ea typeface="Calibri"/>
              </a:rPr>
              <a:t>¡ATENCIÓN!</a:t>
            </a:r>
            <a:endParaRPr lang="es-CL" sz="2800" b="0" strike="noStrike" spc="-1">
              <a:latin typeface="Arial"/>
            </a:endParaRPr>
          </a:p>
        </p:txBody>
      </p:sp>
      <p:sp>
        <p:nvSpPr>
          <p:cNvPr id="548" name="CustomShape 21"/>
          <p:cNvSpPr/>
          <p:nvPr/>
        </p:nvSpPr>
        <p:spPr>
          <a:xfrm>
            <a:off x="366480" y="1220040"/>
            <a:ext cx="4699800" cy="153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1" strike="noStrike" spc="-1">
                <a:solidFill>
                  <a:srgbClr val="000000"/>
                </a:solidFill>
                <a:latin typeface="Calibri"/>
                <a:ea typeface="Calibri"/>
              </a:rPr>
              <a:t>ANTES DE COMENZAR LA ACTIVIDAD:</a:t>
            </a:r>
            <a:endParaRPr lang="es-CL" sz="1400" b="0" strike="noStrike" spc="-1">
              <a:latin typeface="Arial"/>
            </a:endParaRPr>
          </a:p>
          <a:p>
            <a:pPr>
              <a:lnSpc>
                <a:spcPct val="100000"/>
              </a:lnSpc>
            </a:pPr>
            <a:endParaRPr lang="es-CL"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383400" y="2370240"/>
            <a:ext cx="8838360" cy="3237480"/>
          </a:xfrm>
          <a:prstGeom prst="roundRect">
            <a:avLst>
              <a:gd name="adj" fmla="val 16667"/>
            </a:avLst>
          </a:prstGeom>
          <a:solidFill>
            <a:schemeClr val="lt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550" name="CustomShape 2"/>
          <p:cNvSpPr/>
          <p:nvPr/>
        </p:nvSpPr>
        <p:spPr>
          <a:xfrm>
            <a:off x="5279760" y="7354440"/>
            <a:ext cx="2722680" cy="204480"/>
          </a:xfrm>
          <a:prstGeom prst="rect">
            <a:avLst/>
          </a:prstGeom>
          <a:solidFill>
            <a:schemeClr val="lt1"/>
          </a:solidFill>
          <a:ln>
            <a:noFill/>
          </a:ln>
        </p:spPr>
        <p:style>
          <a:lnRef idx="0">
            <a:scrgbClr r="0" g="0" b="0"/>
          </a:lnRef>
          <a:fillRef idx="0">
            <a:scrgbClr r="0" g="0" b="0"/>
          </a:fillRef>
          <a:effectRef idx="0">
            <a:scrgbClr r="0" g="0" b="0"/>
          </a:effectRef>
          <a:fontRef idx="minor"/>
        </p:style>
      </p:sp>
      <p:sp>
        <p:nvSpPr>
          <p:cNvPr id="551" name="CustomShape 3"/>
          <p:cNvSpPr/>
          <p:nvPr/>
        </p:nvSpPr>
        <p:spPr>
          <a:xfrm>
            <a:off x="375840" y="1373760"/>
            <a:ext cx="894996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2800" b="1" strike="noStrike" spc="-1">
                <a:solidFill>
                  <a:srgbClr val="29754D"/>
                </a:solidFill>
                <a:latin typeface="Calibri"/>
                <a:ea typeface="Calibri"/>
              </a:rPr>
              <a:t>TICKET DE SALIDA</a:t>
            </a:r>
            <a:endParaRPr lang="es-CL" sz="2800" b="0" strike="noStrike" spc="-1">
              <a:latin typeface="Arial"/>
            </a:endParaRPr>
          </a:p>
        </p:txBody>
      </p:sp>
      <p:sp>
        <p:nvSpPr>
          <p:cNvPr id="552" name="CustomShape 4"/>
          <p:cNvSpPr/>
          <p:nvPr/>
        </p:nvSpPr>
        <p:spPr>
          <a:xfrm>
            <a:off x="366480" y="1220040"/>
            <a:ext cx="4699800" cy="153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1" strike="noStrike" spc="-1">
                <a:solidFill>
                  <a:srgbClr val="000000"/>
                </a:solidFill>
                <a:latin typeface="Calibri"/>
                <a:ea typeface="Calibri"/>
              </a:rPr>
              <a:t>ANTES DE TERMINAR:</a:t>
            </a:r>
            <a:endParaRPr lang="es-CL" sz="1400" b="0" strike="noStrike" spc="-1">
              <a:latin typeface="Arial"/>
            </a:endParaRPr>
          </a:p>
          <a:p>
            <a:pPr>
              <a:lnSpc>
                <a:spcPct val="100000"/>
              </a:lnSpc>
            </a:pPr>
            <a:endParaRPr lang="es-CL" sz="1400" b="0" strike="noStrike" spc="-1">
              <a:latin typeface="Arial"/>
            </a:endParaRPr>
          </a:p>
        </p:txBody>
      </p:sp>
      <p:sp>
        <p:nvSpPr>
          <p:cNvPr id="553" name="CustomShape 5"/>
          <p:cNvSpPr/>
          <p:nvPr/>
        </p:nvSpPr>
        <p:spPr>
          <a:xfrm>
            <a:off x="958680" y="4106520"/>
            <a:ext cx="5106960" cy="7736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15000"/>
              </a:lnSpc>
            </a:pPr>
            <a:endParaRPr lang="es-CL" sz="1800" b="0" strike="noStrike" spc="-1">
              <a:latin typeface="Arial"/>
            </a:endParaRPr>
          </a:p>
          <a:p>
            <a:pPr>
              <a:lnSpc>
                <a:spcPct val="115000"/>
              </a:lnSpc>
            </a:pPr>
            <a:r>
              <a:rPr lang="es-CL" sz="1600" b="0" strike="noStrike" spc="-1">
                <a:solidFill>
                  <a:srgbClr val="000000"/>
                </a:solidFill>
                <a:latin typeface="Calibri"/>
                <a:ea typeface="Calibri"/>
              </a:rPr>
              <a:t>¡No olvides contestar y entregar el Ticket de Salida!</a:t>
            </a:r>
            <a:endParaRPr lang="es-CL" sz="1600" b="0" strike="noStrike" spc="-1">
              <a:latin typeface="Arial"/>
            </a:endParaRPr>
          </a:p>
          <a:p>
            <a:pPr>
              <a:lnSpc>
                <a:spcPct val="115000"/>
              </a:lnSpc>
            </a:pPr>
            <a:endParaRPr lang="es-CL" sz="1600" b="0" strike="noStrike" spc="-1">
              <a:latin typeface="Arial"/>
            </a:endParaRPr>
          </a:p>
          <a:p>
            <a:pPr>
              <a:lnSpc>
                <a:spcPct val="115000"/>
              </a:lnSpc>
            </a:pPr>
            <a:r>
              <a:rPr lang="es-CL" sz="2100" b="1" strike="noStrike" spc="-1">
                <a:solidFill>
                  <a:srgbClr val="29754D"/>
                </a:solidFill>
                <a:latin typeface="Calibri"/>
                <a:ea typeface="Calibri"/>
              </a:rPr>
              <a:t>¡Hasta la próxima! </a:t>
            </a:r>
            <a:endParaRPr lang="es-CL" sz="2100" b="0" strike="noStrike" spc="-1">
              <a:latin typeface="Arial"/>
            </a:endParaRPr>
          </a:p>
          <a:p>
            <a:pPr>
              <a:lnSpc>
                <a:spcPct val="100000"/>
              </a:lnSpc>
            </a:pPr>
            <a:br/>
            <a:endParaRPr lang="es-CL" sz="2100" b="0" strike="noStrike" spc="-1">
              <a:latin typeface="Arial"/>
            </a:endParaRPr>
          </a:p>
        </p:txBody>
      </p:sp>
      <p:pic>
        <p:nvPicPr>
          <p:cNvPr id="554" name="Imagen 9"/>
          <p:cNvPicPr/>
          <p:nvPr/>
        </p:nvPicPr>
        <p:blipFill>
          <a:blip r:embed="rId2"/>
          <a:stretch/>
        </p:blipFill>
        <p:spPr>
          <a:xfrm>
            <a:off x="3210840" y="4475520"/>
            <a:ext cx="673560" cy="604080"/>
          </a:xfrm>
          <a:prstGeom prst="rect">
            <a:avLst/>
          </a:prstGeom>
          <a:ln>
            <a:noFill/>
          </a:ln>
        </p:spPr>
      </p:pic>
      <p:pic>
        <p:nvPicPr>
          <p:cNvPr id="555" name="Imagen 12"/>
          <p:cNvPicPr/>
          <p:nvPr/>
        </p:nvPicPr>
        <p:blipFill>
          <a:blip r:embed="rId3"/>
          <a:stretch/>
        </p:blipFill>
        <p:spPr>
          <a:xfrm>
            <a:off x="6137280" y="3028320"/>
            <a:ext cx="2662560" cy="4168080"/>
          </a:xfrm>
          <a:prstGeom prst="rect">
            <a:avLst/>
          </a:prstGeom>
          <a:ln>
            <a:noFill/>
          </a:ln>
        </p:spPr>
      </p:pic>
      <p:sp>
        <p:nvSpPr>
          <p:cNvPr id="556" name="CustomShape 6"/>
          <p:cNvSpPr/>
          <p:nvPr/>
        </p:nvSpPr>
        <p:spPr>
          <a:xfrm>
            <a:off x="958680" y="2836440"/>
            <a:ext cx="5339880" cy="155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000" b="0" strike="noStrike" spc="-1">
                <a:solidFill>
                  <a:srgbClr val="C73E32"/>
                </a:solidFill>
                <a:latin typeface="Calibri"/>
                <a:ea typeface="Arial"/>
              </a:rPr>
              <a:t>REPARACIÓN DE CIRCUITOS ELECTRÓNICOS</a:t>
            </a:r>
            <a:endParaRPr lang="es-CL" sz="3000" b="0" strike="noStrike" spc="-1">
              <a:latin typeface="Arial"/>
            </a:endParaRPr>
          </a:p>
          <a:p>
            <a:pPr>
              <a:lnSpc>
                <a:spcPct val="80000"/>
              </a:lnSpc>
            </a:pPr>
            <a:br/>
            <a:endParaRPr lang="es-CL" sz="3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CustomShape 1"/>
          <p:cNvSpPr/>
          <p:nvPr/>
        </p:nvSpPr>
        <p:spPr>
          <a:xfrm>
            <a:off x="4152960" y="3048120"/>
            <a:ext cx="4507920" cy="3436920"/>
          </a:xfrm>
          <a:prstGeom prst="roundRect">
            <a:avLst>
              <a:gd name="adj" fmla="val 3189"/>
            </a:avLst>
          </a:prstGeom>
          <a:solidFill>
            <a:schemeClr val="lt1"/>
          </a:solidFill>
          <a:ln w="9360">
            <a:solidFill>
              <a:schemeClr val="dk1"/>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95" name="CustomShape 2"/>
          <p:cNvSpPr/>
          <p:nvPr/>
        </p:nvSpPr>
        <p:spPr>
          <a:xfrm>
            <a:off x="375840" y="1373760"/>
            <a:ext cx="410688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2800" b="1" strike="noStrike" spc="-1">
                <a:solidFill>
                  <a:srgbClr val="29754D"/>
                </a:solidFill>
                <a:latin typeface="Calibri"/>
                <a:ea typeface="Calibri"/>
              </a:rPr>
              <a:t>MENÚ DE LA ACTIVIDAD</a:t>
            </a:r>
            <a:endParaRPr lang="es-CL" sz="2800" b="0" strike="noStrike" spc="-1">
              <a:latin typeface="Arial"/>
            </a:endParaRPr>
          </a:p>
        </p:txBody>
      </p:sp>
      <p:pic>
        <p:nvPicPr>
          <p:cNvPr id="296" name="Imagen 20"/>
          <p:cNvPicPr/>
          <p:nvPr/>
        </p:nvPicPr>
        <p:blipFill>
          <a:blip r:embed="rId2"/>
          <a:stretch/>
        </p:blipFill>
        <p:spPr>
          <a:xfrm>
            <a:off x="594360" y="2347920"/>
            <a:ext cx="3018240" cy="4406040"/>
          </a:xfrm>
          <a:prstGeom prst="rect">
            <a:avLst/>
          </a:prstGeom>
          <a:ln>
            <a:noFill/>
          </a:ln>
        </p:spPr>
      </p:pic>
      <p:sp>
        <p:nvSpPr>
          <p:cNvPr id="297" name="CustomShape 3"/>
          <p:cNvSpPr/>
          <p:nvPr/>
        </p:nvSpPr>
        <p:spPr>
          <a:xfrm>
            <a:off x="3606840" y="1209240"/>
            <a:ext cx="1015560" cy="5299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r">
              <a:lnSpc>
                <a:spcPct val="90000"/>
              </a:lnSpc>
            </a:pPr>
            <a:r>
              <a:rPr lang="es-CL" sz="6000" b="0" strike="noStrike" spc="-1">
                <a:solidFill>
                  <a:srgbClr val="29754D"/>
                </a:solidFill>
                <a:latin typeface="Calibri"/>
                <a:ea typeface="Calibri"/>
              </a:rPr>
              <a:t>4</a:t>
            </a:r>
            <a:endParaRPr lang="es-CL" sz="6000" b="0" strike="noStrike" spc="-1">
              <a:latin typeface="Arial"/>
            </a:endParaRPr>
          </a:p>
        </p:txBody>
      </p:sp>
      <p:sp>
        <p:nvSpPr>
          <p:cNvPr id="298" name="CustomShape 4"/>
          <p:cNvSpPr/>
          <p:nvPr/>
        </p:nvSpPr>
        <p:spPr>
          <a:xfrm>
            <a:off x="8501040" y="1396440"/>
            <a:ext cx="4857120" cy="450720"/>
          </a:xfrm>
          <a:prstGeom prst="rect">
            <a:avLst/>
          </a:prstGeom>
          <a:noFill/>
          <a:ln>
            <a:noFill/>
          </a:ln>
        </p:spPr>
        <p:style>
          <a:lnRef idx="0">
            <a:scrgbClr r="0" g="0" b="0"/>
          </a:lnRef>
          <a:fillRef idx="0">
            <a:scrgbClr r="0" g="0" b="0"/>
          </a:fillRef>
          <a:effectRef idx="0">
            <a:scrgbClr r="0" g="0" b="0"/>
          </a:effectRef>
          <a:fontRef idx="minor"/>
        </p:style>
      </p:sp>
      <p:sp>
        <p:nvSpPr>
          <p:cNvPr id="299" name="CustomShape 5"/>
          <p:cNvSpPr/>
          <p:nvPr/>
        </p:nvSpPr>
        <p:spPr>
          <a:xfrm>
            <a:off x="4309920" y="2186280"/>
            <a:ext cx="5188680" cy="145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2800" b="0" strike="noStrike" spc="-1">
                <a:solidFill>
                  <a:srgbClr val="C73E32"/>
                </a:solidFill>
                <a:latin typeface="Calibri"/>
                <a:ea typeface="Roboto"/>
              </a:rPr>
              <a:t>REPARACIÓN DE CIRCUITOS ELECTRÓNICOS</a:t>
            </a:r>
            <a:endParaRPr lang="es-CL" sz="2800" b="0" strike="noStrike" spc="-1">
              <a:latin typeface="Arial"/>
            </a:endParaRPr>
          </a:p>
          <a:p>
            <a:pPr>
              <a:lnSpc>
                <a:spcPct val="80000"/>
              </a:lnSpc>
            </a:pPr>
            <a:br/>
            <a:endParaRPr lang="es-CL" sz="2800" b="0" strike="noStrike" spc="-1">
              <a:latin typeface="Arial"/>
            </a:endParaRPr>
          </a:p>
        </p:txBody>
      </p:sp>
      <p:sp>
        <p:nvSpPr>
          <p:cNvPr id="300" name="CustomShape 6"/>
          <p:cNvSpPr/>
          <p:nvPr/>
        </p:nvSpPr>
        <p:spPr>
          <a:xfrm>
            <a:off x="7360560" y="1431360"/>
            <a:ext cx="107992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7840" algn="just">
              <a:lnSpc>
                <a:spcPct val="100000"/>
              </a:lnSpc>
            </a:pPr>
            <a:endParaRPr lang="es-CL" sz="1800" b="0" strike="noStrike" spc="-1">
              <a:latin typeface="Arial"/>
            </a:endParaRPr>
          </a:p>
          <a:p>
            <a:pPr marL="177840" algn="just">
              <a:lnSpc>
                <a:spcPct val="100000"/>
              </a:lnSpc>
            </a:pPr>
            <a:r>
              <a:rPr lang="es-CL" sz="1800" b="0" strike="noStrike" spc="-1">
                <a:solidFill>
                  <a:srgbClr val="000000"/>
                </a:solidFill>
                <a:latin typeface="Calibri"/>
                <a:ea typeface="Calibri"/>
              </a:rPr>
              <a:t> </a:t>
            </a:r>
            <a:endParaRPr lang="es-CL" sz="1800" b="0" strike="noStrike" spc="-1">
              <a:latin typeface="Arial"/>
            </a:endParaRPr>
          </a:p>
        </p:txBody>
      </p:sp>
      <p:sp>
        <p:nvSpPr>
          <p:cNvPr id="301" name="CustomShape 7"/>
          <p:cNvSpPr/>
          <p:nvPr/>
        </p:nvSpPr>
        <p:spPr>
          <a:xfrm>
            <a:off x="3423960" y="997200"/>
            <a:ext cx="8949960" cy="318960"/>
          </a:xfrm>
          <a:prstGeom prst="rect">
            <a:avLst/>
          </a:prstGeom>
          <a:noFill/>
          <a:ln>
            <a:noFill/>
          </a:ln>
        </p:spPr>
        <p:style>
          <a:lnRef idx="0">
            <a:scrgbClr r="0" g="0" b="0"/>
          </a:lnRef>
          <a:fillRef idx="0">
            <a:scrgbClr r="0" g="0" b="0"/>
          </a:fillRef>
          <a:effectRef idx="0">
            <a:scrgbClr r="0" g="0" b="0"/>
          </a:effectRef>
          <a:fontRef idx="minor"/>
        </p:style>
      </p:sp>
      <p:sp>
        <p:nvSpPr>
          <p:cNvPr id="302" name="CustomShape 8"/>
          <p:cNvSpPr/>
          <p:nvPr/>
        </p:nvSpPr>
        <p:spPr>
          <a:xfrm>
            <a:off x="5925960" y="1433160"/>
            <a:ext cx="8949960" cy="318960"/>
          </a:xfrm>
          <a:prstGeom prst="rect">
            <a:avLst/>
          </a:prstGeom>
          <a:noFill/>
          <a:ln>
            <a:noFill/>
          </a:ln>
        </p:spPr>
        <p:style>
          <a:lnRef idx="0">
            <a:scrgbClr r="0" g="0" b="0"/>
          </a:lnRef>
          <a:fillRef idx="0">
            <a:scrgbClr r="0" g="0" b="0"/>
          </a:fillRef>
          <a:effectRef idx="0">
            <a:scrgbClr r="0" g="0" b="0"/>
          </a:effectRef>
          <a:fontRef idx="minor"/>
        </p:style>
      </p:sp>
      <p:sp>
        <p:nvSpPr>
          <p:cNvPr id="303" name="CustomShape 9"/>
          <p:cNvSpPr/>
          <p:nvPr/>
        </p:nvSpPr>
        <p:spPr>
          <a:xfrm>
            <a:off x="4024080" y="3506760"/>
            <a:ext cx="302040" cy="30996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4" name="CustomShape 10"/>
          <p:cNvSpPr/>
          <p:nvPr/>
        </p:nvSpPr>
        <p:spPr>
          <a:xfrm>
            <a:off x="4024080" y="3971880"/>
            <a:ext cx="302040" cy="30996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5" name="CustomShape 11"/>
          <p:cNvSpPr/>
          <p:nvPr/>
        </p:nvSpPr>
        <p:spPr>
          <a:xfrm>
            <a:off x="4024080" y="4436640"/>
            <a:ext cx="302040" cy="30996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6" name="CustomShape 12"/>
          <p:cNvSpPr/>
          <p:nvPr/>
        </p:nvSpPr>
        <p:spPr>
          <a:xfrm>
            <a:off x="4024080" y="4901760"/>
            <a:ext cx="302040" cy="30996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7" name="CustomShape 13"/>
          <p:cNvSpPr/>
          <p:nvPr/>
        </p:nvSpPr>
        <p:spPr>
          <a:xfrm>
            <a:off x="4024080" y="5366520"/>
            <a:ext cx="302040" cy="30996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8" name="CustomShape 14"/>
          <p:cNvSpPr/>
          <p:nvPr/>
        </p:nvSpPr>
        <p:spPr>
          <a:xfrm>
            <a:off x="3670200" y="857520"/>
            <a:ext cx="8949960" cy="318960"/>
          </a:xfrm>
          <a:prstGeom prst="rect">
            <a:avLst/>
          </a:prstGeom>
          <a:noFill/>
          <a:ln>
            <a:noFill/>
          </a:ln>
        </p:spPr>
        <p:style>
          <a:lnRef idx="0">
            <a:scrgbClr r="0" g="0" b="0"/>
          </a:lnRef>
          <a:fillRef idx="0">
            <a:scrgbClr r="0" g="0" b="0"/>
          </a:fillRef>
          <a:effectRef idx="0">
            <a:scrgbClr r="0" g="0" b="0"/>
          </a:effectRef>
          <a:fontRef idx="minor"/>
        </p:style>
      </p:sp>
      <p:sp>
        <p:nvSpPr>
          <p:cNvPr id="309" name="CustomShape 15"/>
          <p:cNvSpPr/>
          <p:nvPr/>
        </p:nvSpPr>
        <p:spPr>
          <a:xfrm>
            <a:off x="4059000" y="863640"/>
            <a:ext cx="8949960" cy="318960"/>
          </a:xfrm>
          <a:prstGeom prst="rect">
            <a:avLst/>
          </a:prstGeom>
          <a:noFill/>
          <a:ln>
            <a:noFill/>
          </a:ln>
        </p:spPr>
        <p:style>
          <a:lnRef idx="0">
            <a:scrgbClr r="0" g="0" b="0"/>
          </a:lnRef>
          <a:fillRef idx="0">
            <a:scrgbClr r="0" g="0" b="0"/>
          </a:fillRef>
          <a:effectRef idx="0">
            <a:scrgbClr r="0" g="0" b="0"/>
          </a:effectRef>
          <a:fontRef idx="minor"/>
        </p:style>
      </p:sp>
      <p:sp>
        <p:nvSpPr>
          <p:cNvPr id="310" name="CustomShape 16"/>
          <p:cNvSpPr/>
          <p:nvPr/>
        </p:nvSpPr>
        <p:spPr>
          <a:xfrm>
            <a:off x="4353480" y="3358800"/>
            <a:ext cx="4243680" cy="380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76320" algn="just">
              <a:lnSpc>
                <a:spcPct val="130000"/>
              </a:lnSpc>
              <a:spcBef>
                <a:spcPts val="700"/>
              </a:spcBef>
            </a:pPr>
            <a:r>
              <a:rPr lang="es-CL" sz="1900" b="0" strike="noStrike" spc="-1">
                <a:solidFill>
                  <a:srgbClr val="000000"/>
                </a:solidFill>
                <a:latin typeface="Calibri"/>
                <a:ea typeface="Calibri"/>
              </a:rPr>
              <a:t>Actividad de Conocimientos Previos.</a:t>
            </a:r>
            <a:endParaRPr lang="es-CL" sz="1900" b="0" strike="noStrike" spc="-1">
              <a:latin typeface="Arial"/>
            </a:endParaRPr>
          </a:p>
          <a:p>
            <a:pPr marL="76320" algn="just">
              <a:lnSpc>
                <a:spcPct val="130000"/>
              </a:lnSpc>
              <a:spcBef>
                <a:spcPts val="700"/>
              </a:spcBef>
            </a:pPr>
            <a:r>
              <a:rPr lang="es-CL" sz="1900" b="0" strike="noStrike" spc="-1">
                <a:solidFill>
                  <a:srgbClr val="000000"/>
                </a:solidFill>
                <a:latin typeface="Calibri"/>
                <a:ea typeface="Calibri"/>
              </a:rPr>
              <a:t>Detección de fallas en capacitores.</a:t>
            </a:r>
            <a:endParaRPr lang="es-CL" sz="1900" b="0" strike="noStrike" spc="-1">
              <a:latin typeface="Arial"/>
            </a:endParaRPr>
          </a:p>
          <a:p>
            <a:pPr marL="76320" algn="just">
              <a:lnSpc>
                <a:spcPct val="130000"/>
              </a:lnSpc>
              <a:spcBef>
                <a:spcPts val="700"/>
              </a:spcBef>
            </a:pPr>
            <a:r>
              <a:rPr lang="es-CL" sz="1900" b="0" strike="noStrike" spc="-1">
                <a:solidFill>
                  <a:srgbClr val="000000"/>
                </a:solidFill>
                <a:latin typeface="Calibri"/>
                <a:ea typeface="Calibri"/>
              </a:rPr>
              <a:t>Detección de fallas en diodos.</a:t>
            </a:r>
            <a:endParaRPr lang="es-CL" sz="1900" b="0" strike="noStrike" spc="-1">
              <a:latin typeface="Arial"/>
            </a:endParaRPr>
          </a:p>
          <a:p>
            <a:pPr marL="76320" algn="just">
              <a:lnSpc>
                <a:spcPct val="130000"/>
              </a:lnSpc>
              <a:spcBef>
                <a:spcPts val="700"/>
              </a:spcBef>
            </a:pPr>
            <a:r>
              <a:rPr lang="es-CL" sz="1900" b="0" strike="noStrike" spc="-1">
                <a:solidFill>
                  <a:srgbClr val="000000"/>
                </a:solidFill>
                <a:latin typeface="Calibri"/>
                <a:ea typeface="Calibri"/>
              </a:rPr>
              <a:t>Actividad Cuánto Aprendimos.</a:t>
            </a:r>
            <a:endParaRPr lang="es-CL" sz="1900" b="0" strike="noStrike" spc="-1">
              <a:latin typeface="Arial"/>
            </a:endParaRPr>
          </a:p>
          <a:p>
            <a:pPr marL="76320" algn="just">
              <a:lnSpc>
                <a:spcPct val="130000"/>
              </a:lnSpc>
              <a:spcBef>
                <a:spcPts val="700"/>
              </a:spcBef>
            </a:pPr>
            <a:r>
              <a:rPr lang="es-CL" sz="1900" b="0" strike="noStrike" spc="-1">
                <a:solidFill>
                  <a:srgbClr val="000000"/>
                </a:solidFill>
                <a:latin typeface="Calibri"/>
                <a:ea typeface="Calibri"/>
              </a:rPr>
              <a:t>Ticket de Salida.</a:t>
            </a:r>
            <a:endParaRPr lang="es-CL" sz="1900" b="0" strike="noStrike" spc="-1">
              <a:latin typeface="Arial"/>
            </a:endParaRPr>
          </a:p>
          <a:p>
            <a:pPr marL="152280" algn="just">
              <a:lnSpc>
                <a:spcPct val="120000"/>
              </a:lnSpc>
              <a:spcBef>
                <a:spcPts val="799"/>
              </a:spcBef>
            </a:pPr>
            <a:endParaRPr lang="es-CL" sz="1900" b="0" strike="noStrike" spc="-1">
              <a:latin typeface="Arial"/>
            </a:endParaRPr>
          </a:p>
          <a:p>
            <a:pPr marL="152280" algn="just">
              <a:lnSpc>
                <a:spcPct val="120000"/>
              </a:lnSpc>
              <a:spcBef>
                <a:spcPts val="799"/>
              </a:spcBef>
            </a:pPr>
            <a:endParaRPr lang="es-CL" sz="1900" b="0" strike="noStrike" spc="-1">
              <a:latin typeface="Arial"/>
            </a:endParaRPr>
          </a:p>
          <a:p>
            <a:pPr marL="285840" indent="-170640" algn="just">
              <a:lnSpc>
                <a:spcPct val="100000"/>
              </a:lnSpc>
            </a:pPr>
            <a:endParaRPr lang="es-CL" sz="1900" b="0" strike="noStrike" spc="-1">
              <a:latin typeface="Arial"/>
            </a:endParaRPr>
          </a:p>
          <a:p>
            <a:pPr marL="285840" indent="-170640" algn="just">
              <a:lnSpc>
                <a:spcPct val="100000"/>
              </a:lnSpc>
            </a:pPr>
            <a:endParaRPr lang="es-CL" sz="1900" b="0" strike="noStrike" spc="-1">
              <a:latin typeface="Arial"/>
            </a:endParaRPr>
          </a:p>
        </p:txBody>
      </p:sp>
      <p:sp>
        <p:nvSpPr>
          <p:cNvPr id="311" name="CustomShape 17"/>
          <p:cNvSpPr/>
          <p:nvPr/>
        </p:nvSpPr>
        <p:spPr>
          <a:xfrm>
            <a:off x="3981960" y="3473280"/>
            <a:ext cx="376560" cy="3063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pPr>
            <a:r>
              <a:rPr lang="es-CL" sz="1800" b="1" strike="noStrike" spc="-1">
                <a:solidFill>
                  <a:srgbClr val="FFFFFF"/>
                </a:solidFill>
                <a:latin typeface="Calibri"/>
                <a:ea typeface="Calibri"/>
              </a:rPr>
              <a:t>1</a:t>
            </a:r>
            <a:endParaRPr lang="es-CL" sz="1800" b="0" strike="noStrike" spc="-1">
              <a:latin typeface="Arial"/>
            </a:endParaRPr>
          </a:p>
        </p:txBody>
      </p:sp>
      <p:sp>
        <p:nvSpPr>
          <p:cNvPr id="312" name="CustomShape 18"/>
          <p:cNvSpPr/>
          <p:nvPr/>
        </p:nvSpPr>
        <p:spPr>
          <a:xfrm>
            <a:off x="3936240" y="3930840"/>
            <a:ext cx="468000" cy="3571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pPr>
            <a:r>
              <a:rPr lang="es-CL" sz="1800" b="1" strike="noStrike" spc="-1">
                <a:solidFill>
                  <a:srgbClr val="FFFFFF"/>
                </a:solidFill>
                <a:latin typeface="Calibri"/>
                <a:ea typeface="Calibri"/>
              </a:rPr>
              <a:t>2</a:t>
            </a:r>
            <a:endParaRPr lang="es-CL" sz="1800" b="0" strike="noStrike" spc="-1">
              <a:latin typeface="Arial"/>
            </a:endParaRPr>
          </a:p>
        </p:txBody>
      </p:sp>
      <p:sp>
        <p:nvSpPr>
          <p:cNvPr id="313" name="CustomShape 19"/>
          <p:cNvSpPr/>
          <p:nvPr/>
        </p:nvSpPr>
        <p:spPr>
          <a:xfrm>
            <a:off x="3948840" y="4369680"/>
            <a:ext cx="443160" cy="4161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pPr>
            <a:r>
              <a:rPr lang="es-CL" sz="1800" b="1" strike="noStrike" spc="-1">
                <a:solidFill>
                  <a:srgbClr val="FFFFFF"/>
                </a:solidFill>
                <a:latin typeface="Calibri"/>
                <a:ea typeface="Calibri"/>
              </a:rPr>
              <a:t>3</a:t>
            </a:r>
            <a:endParaRPr lang="es-CL" sz="1800" b="0" strike="noStrike" spc="-1">
              <a:latin typeface="Arial"/>
            </a:endParaRPr>
          </a:p>
        </p:txBody>
      </p:sp>
      <p:sp>
        <p:nvSpPr>
          <p:cNvPr id="314" name="CustomShape 20"/>
          <p:cNvSpPr/>
          <p:nvPr/>
        </p:nvSpPr>
        <p:spPr>
          <a:xfrm>
            <a:off x="3960360" y="4848120"/>
            <a:ext cx="41940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s-CL" sz="1800" b="1" strike="noStrike" spc="-1">
                <a:solidFill>
                  <a:srgbClr val="FFFFFF"/>
                </a:solidFill>
                <a:latin typeface="Calibri"/>
                <a:ea typeface="Calibri"/>
              </a:rPr>
              <a:t>4</a:t>
            </a:r>
            <a:endParaRPr lang="es-CL" sz="1800" b="0" strike="noStrike" spc="-1">
              <a:latin typeface="Arial"/>
            </a:endParaRPr>
          </a:p>
        </p:txBody>
      </p:sp>
      <p:sp>
        <p:nvSpPr>
          <p:cNvPr id="315" name="CustomShape 21"/>
          <p:cNvSpPr/>
          <p:nvPr/>
        </p:nvSpPr>
        <p:spPr>
          <a:xfrm>
            <a:off x="3960360" y="5317200"/>
            <a:ext cx="419400" cy="36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s-CL" sz="1800" b="1" strike="noStrike" spc="-1">
                <a:solidFill>
                  <a:srgbClr val="FFFFFF"/>
                </a:solidFill>
                <a:latin typeface="Calibri"/>
                <a:ea typeface="Calibri"/>
              </a:rPr>
              <a:t>5</a:t>
            </a:r>
            <a:endParaRPr lang="es-CL"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464400" y="2555640"/>
            <a:ext cx="5145840" cy="3057120"/>
          </a:xfrm>
          <a:prstGeom prst="roundRect">
            <a:avLst>
              <a:gd name="adj" fmla="val 9635"/>
            </a:avLst>
          </a:prstGeom>
          <a:solidFill>
            <a:schemeClr val="lt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17" name="CustomShape 2"/>
          <p:cNvSpPr/>
          <p:nvPr/>
        </p:nvSpPr>
        <p:spPr>
          <a:xfrm>
            <a:off x="375840" y="1373760"/>
            <a:ext cx="8949960" cy="31896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80000"/>
              </a:lnSpc>
            </a:pPr>
            <a:r>
              <a:rPr lang="es-CL" sz="2800" b="1" strike="noStrike" spc="-1">
                <a:solidFill>
                  <a:srgbClr val="29754D"/>
                </a:solidFill>
                <a:latin typeface="Calibri"/>
                <a:ea typeface="Calibri"/>
              </a:rPr>
              <a:t>CONOCIMIENTOS PREVIOS</a:t>
            </a:r>
            <a:endParaRPr lang="es-CL" sz="2800" b="0" strike="noStrike" spc="-1">
              <a:latin typeface="Arial"/>
            </a:endParaRPr>
          </a:p>
        </p:txBody>
      </p:sp>
      <p:sp>
        <p:nvSpPr>
          <p:cNvPr id="318" name="CustomShape 3"/>
          <p:cNvSpPr/>
          <p:nvPr/>
        </p:nvSpPr>
        <p:spPr>
          <a:xfrm>
            <a:off x="366480" y="1220040"/>
            <a:ext cx="4699800" cy="1530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1" strike="noStrike" spc="-1">
                <a:solidFill>
                  <a:srgbClr val="000000"/>
                </a:solidFill>
                <a:latin typeface="Calibri"/>
                <a:ea typeface="Calibri"/>
              </a:rPr>
              <a:t>ACTIVIDAD</a:t>
            </a:r>
            <a:endParaRPr lang="es-CL" sz="1400" b="0" strike="noStrike" spc="-1">
              <a:latin typeface="Arial"/>
            </a:endParaRPr>
          </a:p>
          <a:p>
            <a:pPr>
              <a:lnSpc>
                <a:spcPct val="100000"/>
              </a:lnSpc>
            </a:pPr>
            <a:endParaRPr lang="es-CL" sz="1400" b="0" strike="noStrike" spc="-1">
              <a:latin typeface="Arial"/>
            </a:endParaRPr>
          </a:p>
        </p:txBody>
      </p:sp>
      <p:sp>
        <p:nvSpPr>
          <p:cNvPr id="319" name="CustomShape 4"/>
          <p:cNvSpPr/>
          <p:nvPr/>
        </p:nvSpPr>
        <p:spPr>
          <a:xfrm>
            <a:off x="4385160" y="1184040"/>
            <a:ext cx="465840" cy="5202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r">
              <a:lnSpc>
                <a:spcPct val="90000"/>
              </a:lnSpc>
            </a:pPr>
            <a:r>
              <a:rPr lang="es-CL" sz="5000" b="0" strike="noStrike" spc="-1">
                <a:solidFill>
                  <a:srgbClr val="8EB99F"/>
                </a:solidFill>
                <a:latin typeface="Calibri"/>
                <a:ea typeface="Calibri"/>
              </a:rPr>
              <a:t>4</a:t>
            </a:r>
            <a:endParaRPr lang="es-CL" sz="5000" b="0" strike="noStrike" spc="-1">
              <a:latin typeface="Arial"/>
            </a:endParaRPr>
          </a:p>
        </p:txBody>
      </p:sp>
      <p:sp>
        <p:nvSpPr>
          <p:cNvPr id="320" name="CustomShape 5"/>
          <p:cNvSpPr/>
          <p:nvPr/>
        </p:nvSpPr>
        <p:spPr>
          <a:xfrm>
            <a:off x="4496040" y="1702800"/>
            <a:ext cx="4050360" cy="1065240"/>
          </a:xfrm>
          <a:prstGeom prst="rect">
            <a:avLst/>
          </a:prstGeom>
          <a:noFill/>
          <a:ln>
            <a:noFill/>
          </a:ln>
        </p:spPr>
        <p:style>
          <a:lnRef idx="0">
            <a:scrgbClr r="0" g="0" b="0"/>
          </a:lnRef>
          <a:fillRef idx="0">
            <a:scrgbClr r="0" g="0" b="0"/>
          </a:fillRef>
          <a:effectRef idx="0">
            <a:scrgbClr r="0" g="0" b="0"/>
          </a:effectRef>
          <a:fontRef idx="minor"/>
        </p:style>
      </p:sp>
      <p:sp>
        <p:nvSpPr>
          <p:cNvPr id="321" name="CustomShape 6"/>
          <p:cNvSpPr/>
          <p:nvPr/>
        </p:nvSpPr>
        <p:spPr>
          <a:xfrm>
            <a:off x="695880" y="2916360"/>
            <a:ext cx="4624920" cy="21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2600" b="1" strike="noStrike" spc="-1">
                <a:solidFill>
                  <a:srgbClr val="29754D"/>
                </a:solidFill>
                <a:latin typeface="Calibri"/>
                <a:ea typeface="Arial"/>
              </a:rPr>
              <a:t>REPARACIÓN DE CIRCUITOS ELECTRÓNICOS</a:t>
            </a:r>
            <a:endParaRPr lang="es-CL" sz="2600" b="0" strike="noStrike" spc="-1">
              <a:latin typeface="Arial"/>
            </a:endParaRPr>
          </a:p>
          <a:p>
            <a:pPr>
              <a:lnSpc>
                <a:spcPct val="50000"/>
              </a:lnSpc>
            </a:pPr>
            <a:br/>
            <a:endParaRPr lang="es-CL" sz="2600" b="0" strike="noStrike" spc="-1">
              <a:latin typeface="Arial"/>
            </a:endParaRPr>
          </a:p>
          <a:p>
            <a:pPr>
              <a:lnSpc>
                <a:spcPct val="90000"/>
              </a:lnSpc>
            </a:pPr>
            <a:r>
              <a:rPr lang="es-CL" sz="1800" b="0" strike="noStrike" spc="-1">
                <a:solidFill>
                  <a:srgbClr val="000000"/>
                </a:solidFill>
                <a:latin typeface="Calibri"/>
                <a:ea typeface="Calibri"/>
              </a:rPr>
              <a:t>¡Ahora veamos cómo lo que ya has </a:t>
            </a:r>
            <a:br/>
            <a:r>
              <a:rPr lang="es-CL" sz="1800" b="0" strike="noStrike" spc="-1">
                <a:solidFill>
                  <a:srgbClr val="000000"/>
                </a:solidFill>
                <a:latin typeface="Calibri"/>
                <a:ea typeface="Calibri"/>
              </a:rPr>
              <a:t>aprendido refuerza y mejora lo que estás </a:t>
            </a:r>
            <a:br/>
            <a:r>
              <a:rPr lang="es-CL" sz="1800" b="0" strike="noStrike" spc="-1">
                <a:solidFill>
                  <a:srgbClr val="000000"/>
                </a:solidFill>
                <a:latin typeface="Calibri"/>
                <a:ea typeface="Calibri"/>
              </a:rPr>
              <a:t>a punto de aprender!</a:t>
            </a:r>
            <a:endParaRPr lang="es-CL" sz="1800" b="0" strike="noStrike" spc="-1">
              <a:latin typeface="Arial"/>
            </a:endParaRPr>
          </a:p>
          <a:p>
            <a:pPr>
              <a:lnSpc>
                <a:spcPct val="90000"/>
              </a:lnSpc>
            </a:pPr>
            <a:r>
              <a:rPr lang="es-CL" sz="2000" b="1" strike="noStrike" spc="-1">
                <a:solidFill>
                  <a:srgbClr val="29754D"/>
                </a:solidFill>
                <a:latin typeface="Calibri"/>
                <a:ea typeface="Calibri"/>
              </a:rPr>
              <a:t> </a:t>
            </a:r>
            <a:endParaRPr lang="es-CL" sz="2000" b="0" strike="noStrike" spc="-1">
              <a:latin typeface="Arial"/>
            </a:endParaRPr>
          </a:p>
        </p:txBody>
      </p:sp>
      <p:sp>
        <p:nvSpPr>
          <p:cNvPr id="322" name="CustomShape 7"/>
          <p:cNvSpPr/>
          <p:nvPr/>
        </p:nvSpPr>
        <p:spPr>
          <a:xfrm>
            <a:off x="4538520" y="2176200"/>
            <a:ext cx="5404680" cy="458280"/>
          </a:xfrm>
          <a:prstGeom prst="rect">
            <a:avLst/>
          </a:prstGeom>
          <a:noFill/>
          <a:ln>
            <a:noFill/>
          </a:ln>
        </p:spPr>
        <p:style>
          <a:lnRef idx="0">
            <a:scrgbClr r="0" g="0" b="0"/>
          </a:lnRef>
          <a:fillRef idx="0">
            <a:scrgbClr r="0" g="0" b="0"/>
          </a:fillRef>
          <a:effectRef idx="0">
            <a:scrgbClr r="0" g="0" b="0"/>
          </a:effectRef>
          <a:fontRef idx="minor"/>
        </p:style>
      </p:sp>
      <p:pic>
        <p:nvPicPr>
          <p:cNvPr id="323" name="Google Shape;132;p3"/>
          <p:cNvPicPr/>
          <p:nvPr/>
        </p:nvPicPr>
        <p:blipFill>
          <a:blip r:embed="rId2"/>
          <a:stretch/>
        </p:blipFill>
        <p:spPr>
          <a:xfrm>
            <a:off x="4870080" y="2389320"/>
            <a:ext cx="4428000" cy="4301280"/>
          </a:xfrm>
          <a:prstGeom prst="rect">
            <a:avLst/>
          </a:prstGeom>
          <a:ln>
            <a:noFill/>
          </a:ln>
        </p:spPr>
      </p:pic>
      <p:sp>
        <p:nvSpPr>
          <p:cNvPr id="324" name="CustomShape 8"/>
          <p:cNvSpPr/>
          <p:nvPr/>
        </p:nvSpPr>
        <p:spPr>
          <a:xfrm>
            <a:off x="229680" y="4906800"/>
            <a:ext cx="5814720" cy="58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br/>
            <a:endParaRPr lang="es-CL"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4368960" y="2222640"/>
            <a:ext cx="4545360" cy="4825440"/>
          </a:xfrm>
          <a:prstGeom prst="roundRect">
            <a:avLst>
              <a:gd name="adj" fmla="val 3051"/>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326" name="Google Shape;265;p4" descr="Gran Conjunto De Vectores Gráficos De Información De Componentes  Electrónicos Isométricos. Colección De Condensadores, Resistencias, Diodos,  Transistores, Microchips. Ilustraciones Vectoriales, Clip Art Vectorizado  Libre De Derechos. Image 92787016."/>
          <p:cNvPicPr/>
          <p:nvPr/>
        </p:nvPicPr>
        <p:blipFill>
          <a:blip r:embed="rId2"/>
          <a:stretch/>
        </p:blipFill>
        <p:spPr>
          <a:xfrm>
            <a:off x="4533840" y="2324160"/>
            <a:ext cx="4253760" cy="4674600"/>
          </a:xfrm>
          <a:prstGeom prst="rect">
            <a:avLst/>
          </a:prstGeom>
          <a:ln>
            <a:noFill/>
          </a:ln>
        </p:spPr>
      </p:pic>
      <p:sp>
        <p:nvSpPr>
          <p:cNvPr id="327" name="CustomShape 2"/>
          <p:cNvSpPr/>
          <p:nvPr/>
        </p:nvSpPr>
        <p:spPr>
          <a:xfrm>
            <a:off x="485280" y="2259360"/>
            <a:ext cx="3794040" cy="382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40400" indent="-139680">
              <a:lnSpc>
                <a:spcPct val="110000"/>
              </a:lnSpc>
              <a:spcBef>
                <a:spcPts val="901"/>
              </a:spcBef>
              <a:buClr>
                <a:srgbClr val="000000"/>
              </a:buClr>
              <a:buFont typeface="Arial"/>
              <a:buChar char="•"/>
            </a:pPr>
            <a:r>
              <a:rPr lang="es-CL" sz="1800" b="0" strike="noStrike" spc="-1">
                <a:solidFill>
                  <a:srgbClr val="000000"/>
                </a:solidFill>
                <a:latin typeface="Calibri"/>
                <a:ea typeface="Calibri"/>
              </a:rPr>
              <a:t>Para reparar dispositivos electrónicos debemos tener en consideración que éstos se componen de distintos elementos como son: resistencias, bobinas, diodos, microcontroladores, etc. </a:t>
            </a:r>
            <a:endParaRPr lang="es-CL" sz="1800" b="0" strike="noStrike" spc="-1">
              <a:latin typeface="Arial"/>
            </a:endParaRPr>
          </a:p>
          <a:p>
            <a:pPr marL="140400" indent="-139680">
              <a:lnSpc>
                <a:spcPct val="110000"/>
              </a:lnSpc>
              <a:spcBef>
                <a:spcPts val="901"/>
              </a:spcBef>
              <a:buClr>
                <a:srgbClr val="000000"/>
              </a:buClr>
              <a:buFont typeface="Arial"/>
              <a:buChar char="•"/>
            </a:pPr>
            <a:r>
              <a:rPr lang="es-CL" sz="1800" b="0" strike="noStrike" spc="-1">
                <a:solidFill>
                  <a:srgbClr val="000000"/>
                </a:solidFill>
                <a:latin typeface="Calibri"/>
                <a:ea typeface="Calibri"/>
              </a:rPr>
              <a:t>Por lo que, frecuentemente, la reparación de una tarjeta electrónica o dispositivo electrónico pasa por poder encontrar la falla en algunos de estos elementos mencionados y reemplazarlo.</a:t>
            </a:r>
            <a:endParaRPr lang="es-CL" sz="1800" b="0" strike="noStrike" spc="-1">
              <a:latin typeface="Arial"/>
            </a:endParaRPr>
          </a:p>
        </p:txBody>
      </p:sp>
      <p:sp>
        <p:nvSpPr>
          <p:cNvPr id="328" name="CustomShape 3"/>
          <p:cNvSpPr/>
          <p:nvPr/>
        </p:nvSpPr>
        <p:spPr>
          <a:xfrm>
            <a:off x="308520" y="2577960"/>
            <a:ext cx="13957920" cy="599400"/>
          </a:xfrm>
          <a:prstGeom prst="rect">
            <a:avLst/>
          </a:prstGeom>
          <a:noFill/>
          <a:ln>
            <a:noFill/>
          </a:ln>
        </p:spPr>
        <p:style>
          <a:lnRef idx="0">
            <a:scrgbClr r="0" g="0" b="0"/>
          </a:lnRef>
          <a:fillRef idx="0">
            <a:scrgbClr r="0" g="0" b="0"/>
          </a:fillRef>
          <a:effectRef idx="0">
            <a:scrgbClr r="0" g="0" b="0"/>
          </a:effectRef>
          <a:fontRef idx="minor"/>
        </p:style>
      </p:sp>
      <p:sp>
        <p:nvSpPr>
          <p:cNvPr id="329" name="CustomShape 4"/>
          <p:cNvSpPr/>
          <p:nvPr/>
        </p:nvSpPr>
        <p:spPr>
          <a:xfrm>
            <a:off x="447840" y="1214280"/>
            <a:ext cx="9030240" cy="56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100" b="1" strike="noStrike" spc="-1">
                <a:solidFill>
                  <a:srgbClr val="29754D"/>
                </a:solidFill>
                <a:latin typeface="Calibri"/>
                <a:ea typeface="Arial"/>
              </a:rPr>
              <a:t>REPARACIÓN DE </a:t>
            </a:r>
            <a:r>
              <a:rPr lang="es-CL" sz="3100" b="0" strike="noStrike" spc="-1">
                <a:solidFill>
                  <a:srgbClr val="C73E32"/>
                </a:solidFill>
                <a:latin typeface="Calibri"/>
                <a:ea typeface="Arial"/>
              </a:rPr>
              <a:t>DISPOSITIVOS ELECTRÓNICOS</a:t>
            </a:r>
            <a:endParaRPr lang="es-CL" sz="3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469800" y="2222640"/>
            <a:ext cx="7619400" cy="4063320"/>
          </a:xfrm>
          <a:prstGeom prst="roundRect">
            <a:avLst>
              <a:gd name="adj" fmla="val 3051"/>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31" name="CustomShape 2"/>
          <p:cNvSpPr/>
          <p:nvPr/>
        </p:nvSpPr>
        <p:spPr>
          <a:xfrm>
            <a:off x="752040" y="2729160"/>
            <a:ext cx="5508360" cy="99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40400" indent="-139680">
              <a:lnSpc>
                <a:spcPct val="110000"/>
              </a:lnSpc>
              <a:spcBef>
                <a:spcPts val="901"/>
              </a:spcBef>
              <a:buClr>
                <a:srgbClr val="000000"/>
              </a:buClr>
              <a:buFont typeface="Arial"/>
              <a:buChar char="•"/>
            </a:pPr>
            <a:r>
              <a:rPr lang="es-CL" sz="1800" b="0" strike="noStrike" spc="-1" dirty="0">
                <a:solidFill>
                  <a:srgbClr val="000000"/>
                </a:solidFill>
                <a:latin typeface="Calibri"/>
                <a:ea typeface="Calibri"/>
              </a:rPr>
              <a:t>A continuación, se señalan las principales fallas de los elementos eléctricos, así como también el procedimiento para detectarlas. </a:t>
            </a:r>
            <a:endParaRPr lang="es-CL" sz="1800" b="0" strike="noStrike" spc="-1" dirty="0">
              <a:latin typeface="Arial"/>
            </a:endParaRPr>
          </a:p>
        </p:txBody>
      </p:sp>
      <p:sp>
        <p:nvSpPr>
          <p:cNvPr id="332" name="CustomShape 3"/>
          <p:cNvSpPr/>
          <p:nvPr/>
        </p:nvSpPr>
        <p:spPr>
          <a:xfrm>
            <a:off x="308520" y="2577960"/>
            <a:ext cx="13957920" cy="599400"/>
          </a:xfrm>
          <a:prstGeom prst="rect">
            <a:avLst/>
          </a:prstGeom>
          <a:noFill/>
          <a:ln>
            <a:noFill/>
          </a:ln>
        </p:spPr>
        <p:style>
          <a:lnRef idx="0">
            <a:scrgbClr r="0" g="0" b="0"/>
          </a:lnRef>
          <a:fillRef idx="0">
            <a:scrgbClr r="0" g="0" b="0"/>
          </a:fillRef>
          <a:effectRef idx="0">
            <a:scrgbClr r="0" g="0" b="0"/>
          </a:effectRef>
          <a:fontRef idx="minor"/>
        </p:style>
      </p:sp>
      <p:sp>
        <p:nvSpPr>
          <p:cNvPr id="333" name="CustomShape 4"/>
          <p:cNvSpPr/>
          <p:nvPr/>
        </p:nvSpPr>
        <p:spPr>
          <a:xfrm>
            <a:off x="447840" y="1214280"/>
            <a:ext cx="9030240" cy="56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100" b="1" strike="noStrike" spc="-1">
                <a:solidFill>
                  <a:srgbClr val="29754D"/>
                </a:solidFill>
                <a:latin typeface="Calibri"/>
                <a:ea typeface="Arial"/>
              </a:rPr>
              <a:t>REPARACIÓN DE </a:t>
            </a:r>
            <a:r>
              <a:rPr lang="es-CL" sz="3100" b="0" strike="noStrike" spc="-1">
                <a:solidFill>
                  <a:srgbClr val="C73E32"/>
                </a:solidFill>
                <a:latin typeface="Calibri"/>
                <a:ea typeface="Arial"/>
              </a:rPr>
              <a:t>DISPOSITIVOS ELECTRÓNICOS</a:t>
            </a:r>
            <a:endParaRPr lang="es-CL" sz="3100" b="0" strike="noStrike" spc="-1">
              <a:latin typeface="Arial"/>
            </a:endParaRPr>
          </a:p>
        </p:txBody>
      </p:sp>
      <p:sp>
        <p:nvSpPr>
          <p:cNvPr id="334" name="CustomShape 5"/>
          <p:cNvSpPr/>
          <p:nvPr/>
        </p:nvSpPr>
        <p:spPr>
          <a:xfrm>
            <a:off x="752040" y="3872160"/>
            <a:ext cx="4568760" cy="220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40400" indent="-139680">
              <a:lnSpc>
                <a:spcPct val="110000"/>
              </a:lnSpc>
              <a:spcBef>
                <a:spcPts val="901"/>
              </a:spcBef>
              <a:buClr>
                <a:srgbClr val="000000"/>
              </a:buClr>
              <a:buFont typeface="Arial"/>
              <a:buChar char="•"/>
            </a:pPr>
            <a:r>
              <a:rPr lang="es-CL" sz="1800" b="0" strike="noStrike" spc="-1">
                <a:solidFill>
                  <a:srgbClr val="000000"/>
                </a:solidFill>
                <a:latin typeface="Calibri"/>
                <a:ea typeface="Calibri"/>
              </a:rPr>
              <a:t>Cabe indicar que la principal recomendación para poder </a:t>
            </a:r>
            <a:r>
              <a:rPr lang="es-CL" sz="1800" b="1" strike="noStrike" spc="-1">
                <a:solidFill>
                  <a:srgbClr val="000000"/>
                </a:solidFill>
                <a:latin typeface="Calibri"/>
                <a:ea typeface="Calibri"/>
              </a:rPr>
              <a:t>detectar la falla en un dispositivo electrónico es comprender el funcionamiento del circuito eléctrico que lo compone</a:t>
            </a:r>
            <a:r>
              <a:rPr lang="es-CL" sz="1800" b="0" strike="noStrike" spc="-1">
                <a:solidFill>
                  <a:srgbClr val="000000"/>
                </a:solidFill>
                <a:latin typeface="Calibri"/>
                <a:ea typeface="Calibri"/>
              </a:rPr>
              <a:t>, así como también la experiencia adquirida en la reparación de ciertos dispositivos. </a:t>
            </a:r>
            <a:endParaRPr lang="es-CL" sz="1800" b="0" strike="noStrike" spc="-1">
              <a:latin typeface="Arial"/>
            </a:endParaRPr>
          </a:p>
        </p:txBody>
      </p:sp>
      <p:pic>
        <p:nvPicPr>
          <p:cNvPr id="335" name="Imagen 9" descr="Niña-Casco.png"/>
          <p:cNvPicPr/>
          <p:nvPr/>
        </p:nvPicPr>
        <p:blipFill>
          <a:blip r:embed="rId2"/>
          <a:srcRect b="6359"/>
          <a:stretch/>
        </p:blipFill>
        <p:spPr>
          <a:xfrm>
            <a:off x="6051240" y="2362680"/>
            <a:ext cx="1936440" cy="3922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1"/>
          <p:cNvSpPr/>
          <p:nvPr/>
        </p:nvSpPr>
        <p:spPr>
          <a:xfrm>
            <a:off x="4587840" y="2038320"/>
            <a:ext cx="183960" cy="486720"/>
          </a:xfrm>
          <a:prstGeom prst="rect">
            <a:avLst/>
          </a:prstGeom>
          <a:noFill/>
          <a:ln>
            <a:noFill/>
          </a:ln>
        </p:spPr>
        <p:style>
          <a:lnRef idx="0">
            <a:scrgbClr r="0" g="0" b="0"/>
          </a:lnRef>
          <a:fillRef idx="0">
            <a:scrgbClr r="0" g="0" b="0"/>
          </a:fillRef>
          <a:effectRef idx="0">
            <a:scrgbClr r="0" g="0" b="0"/>
          </a:effectRef>
          <a:fontRef idx="minor"/>
        </p:style>
      </p:sp>
      <p:sp>
        <p:nvSpPr>
          <p:cNvPr id="337" name="CustomShape 2"/>
          <p:cNvSpPr/>
          <p:nvPr/>
        </p:nvSpPr>
        <p:spPr>
          <a:xfrm>
            <a:off x="447840" y="1214280"/>
            <a:ext cx="9030240" cy="59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300" b="1" strike="noStrike" spc="-1">
                <a:solidFill>
                  <a:srgbClr val="29754D"/>
                </a:solidFill>
                <a:latin typeface="Calibri"/>
                <a:ea typeface="Arial"/>
              </a:rPr>
              <a:t>MEDIR ELEMENTOS </a:t>
            </a:r>
            <a:r>
              <a:rPr lang="es-CL" sz="3300" b="0" strike="noStrike" spc="-1">
                <a:solidFill>
                  <a:srgbClr val="C73E32"/>
                </a:solidFill>
                <a:latin typeface="Calibri"/>
                <a:ea typeface="Arial"/>
              </a:rPr>
              <a:t>FUERA DE LA PLACA</a:t>
            </a:r>
            <a:endParaRPr lang="es-CL" sz="3300" b="0" strike="noStrike" spc="-1">
              <a:latin typeface="Arial"/>
            </a:endParaRPr>
          </a:p>
        </p:txBody>
      </p:sp>
      <p:sp>
        <p:nvSpPr>
          <p:cNvPr id="338" name="CustomShape 3"/>
          <p:cNvSpPr/>
          <p:nvPr/>
        </p:nvSpPr>
        <p:spPr>
          <a:xfrm>
            <a:off x="3813480" y="3252240"/>
            <a:ext cx="9030240" cy="599400"/>
          </a:xfrm>
          <a:prstGeom prst="rect">
            <a:avLst/>
          </a:prstGeom>
          <a:noFill/>
          <a:ln>
            <a:noFill/>
          </a:ln>
        </p:spPr>
        <p:style>
          <a:lnRef idx="0">
            <a:scrgbClr r="0" g="0" b="0"/>
          </a:lnRef>
          <a:fillRef idx="0">
            <a:scrgbClr r="0" g="0" b="0"/>
          </a:fillRef>
          <a:effectRef idx="0">
            <a:scrgbClr r="0" g="0" b="0"/>
          </a:effectRef>
          <a:fontRef idx="minor"/>
        </p:style>
      </p:sp>
      <p:sp>
        <p:nvSpPr>
          <p:cNvPr id="339" name="CustomShape 4"/>
          <p:cNvSpPr/>
          <p:nvPr/>
        </p:nvSpPr>
        <p:spPr>
          <a:xfrm>
            <a:off x="549360" y="2590920"/>
            <a:ext cx="7539840" cy="35121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340" name="Imagen 10" descr="Grafica_Electricidad2.png"/>
          <p:cNvPicPr/>
          <p:nvPr/>
        </p:nvPicPr>
        <p:blipFill>
          <a:blip r:embed="rId2"/>
          <a:srcRect t="67201" r="62945" b="3234"/>
          <a:stretch/>
        </p:blipFill>
        <p:spPr>
          <a:xfrm>
            <a:off x="5504400" y="2885040"/>
            <a:ext cx="3275280" cy="3256560"/>
          </a:xfrm>
          <a:prstGeom prst="rect">
            <a:avLst/>
          </a:prstGeom>
          <a:ln>
            <a:noFill/>
          </a:ln>
        </p:spPr>
      </p:pic>
      <p:sp>
        <p:nvSpPr>
          <p:cNvPr id="341" name="CustomShape 5"/>
          <p:cNvSpPr/>
          <p:nvPr/>
        </p:nvSpPr>
        <p:spPr>
          <a:xfrm>
            <a:off x="749160" y="2994120"/>
            <a:ext cx="4774320" cy="311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60000"/>
              </a:lnSpc>
              <a:spcBef>
                <a:spcPts val="1100"/>
              </a:spcBef>
            </a:pPr>
            <a:endParaRPr lang="es-CL" sz="1800" b="0" strike="noStrike" spc="-1">
              <a:latin typeface="Arial"/>
            </a:endParaRPr>
          </a:p>
          <a:p>
            <a:pPr marL="140400" indent="-139680">
              <a:lnSpc>
                <a:spcPct val="100000"/>
              </a:lnSpc>
              <a:spcBef>
                <a:spcPts val="1100"/>
              </a:spcBef>
              <a:buClr>
                <a:srgbClr val="000000"/>
              </a:buClr>
              <a:buFont typeface="Arial"/>
              <a:buChar char="•"/>
            </a:pPr>
            <a:r>
              <a:rPr lang="es-CL" sz="1800" b="0" strike="noStrike" spc="-1">
                <a:solidFill>
                  <a:srgbClr val="000000"/>
                </a:solidFill>
                <a:latin typeface="Calibri"/>
                <a:ea typeface="Calibri"/>
              </a:rPr>
              <a:t>Cuando se realizan las mediciones de elementos electrónicos es recomendable</a:t>
            </a:r>
            <a:r>
              <a:rPr lang="es-CL" sz="1800" b="1" strike="noStrike" spc="-1">
                <a:solidFill>
                  <a:srgbClr val="000000"/>
                </a:solidFill>
                <a:latin typeface="Calibri"/>
                <a:ea typeface="Calibri"/>
              </a:rPr>
              <a:t> medir los elementos fuera de placa</a:t>
            </a:r>
            <a:r>
              <a:rPr lang="es-CL" sz="1800" b="0" strike="noStrike" spc="-1">
                <a:solidFill>
                  <a:srgbClr val="000000"/>
                </a:solidFill>
                <a:latin typeface="Calibri"/>
                <a:ea typeface="Calibri"/>
              </a:rPr>
              <a:t>. </a:t>
            </a:r>
            <a:endParaRPr lang="es-CL" sz="1800" b="0" strike="noStrike" spc="-1">
              <a:latin typeface="Arial"/>
            </a:endParaRPr>
          </a:p>
          <a:p>
            <a:pPr marL="140400" indent="-139680">
              <a:lnSpc>
                <a:spcPct val="100000"/>
              </a:lnSpc>
              <a:spcBef>
                <a:spcPts val="1100"/>
              </a:spcBef>
              <a:buClr>
                <a:srgbClr val="000000"/>
              </a:buClr>
              <a:buFont typeface="Arial"/>
              <a:buChar char="•"/>
            </a:pPr>
            <a:r>
              <a:rPr lang="es-CL" sz="1800" b="0" strike="noStrike" spc="-1">
                <a:solidFill>
                  <a:srgbClr val="000000"/>
                </a:solidFill>
                <a:latin typeface="Calibri"/>
                <a:ea typeface="Calibri"/>
              </a:rPr>
              <a:t>Esto debido a que los elementos, al estar conectados en la misma placa y a una distancia relativamente cercana uno del otro, </a:t>
            </a:r>
            <a:r>
              <a:rPr lang="es-CL" sz="1800" b="1" strike="noStrike" spc="-1">
                <a:solidFill>
                  <a:srgbClr val="000000"/>
                </a:solidFill>
                <a:latin typeface="Calibri"/>
                <a:ea typeface="Calibri"/>
              </a:rPr>
              <a:t>producen capacitancias parásitas.</a:t>
            </a:r>
            <a:endParaRPr lang="es-CL" sz="1800" b="0" strike="noStrike" spc="-1">
              <a:latin typeface="Arial"/>
            </a:endParaRPr>
          </a:p>
          <a:p>
            <a:pPr>
              <a:lnSpc>
                <a:spcPct val="100000"/>
              </a:lnSpc>
            </a:pPr>
            <a:r>
              <a:rPr lang="es-CL" sz="1800" b="0" strike="noStrike" spc="-1">
                <a:solidFill>
                  <a:srgbClr val="000000"/>
                </a:solidFill>
                <a:latin typeface="Calibri"/>
                <a:ea typeface="Calibri"/>
              </a:rPr>
              <a:t>.</a:t>
            </a:r>
            <a:endParaRPr lang="es-CL" sz="1800" b="0" strike="noStrike" spc="-1">
              <a:latin typeface="Arial"/>
            </a:endParaRPr>
          </a:p>
          <a:p>
            <a:pPr>
              <a:lnSpc>
                <a:spcPct val="100000"/>
              </a:lnSpc>
            </a:pPr>
            <a:endParaRPr lang="es-CL"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stomShape 1"/>
          <p:cNvSpPr/>
          <p:nvPr/>
        </p:nvSpPr>
        <p:spPr>
          <a:xfrm>
            <a:off x="4587840" y="2038320"/>
            <a:ext cx="183960" cy="486720"/>
          </a:xfrm>
          <a:prstGeom prst="rect">
            <a:avLst/>
          </a:prstGeom>
          <a:noFill/>
          <a:ln>
            <a:noFill/>
          </a:ln>
        </p:spPr>
        <p:style>
          <a:lnRef idx="0">
            <a:scrgbClr r="0" g="0" b="0"/>
          </a:lnRef>
          <a:fillRef idx="0">
            <a:scrgbClr r="0" g="0" b="0"/>
          </a:fillRef>
          <a:effectRef idx="0">
            <a:scrgbClr r="0" g="0" b="0"/>
          </a:effectRef>
          <a:fontRef idx="minor"/>
        </p:style>
      </p:sp>
      <p:sp>
        <p:nvSpPr>
          <p:cNvPr id="343" name="CustomShape 2"/>
          <p:cNvSpPr/>
          <p:nvPr/>
        </p:nvSpPr>
        <p:spPr>
          <a:xfrm>
            <a:off x="447840" y="1214280"/>
            <a:ext cx="9030240" cy="59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L" sz="3300" b="1" strike="noStrike" spc="-1">
                <a:solidFill>
                  <a:srgbClr val="29754D"/>
                </a:solidFill>
                <a:latin typeface="Calibri"/>
                <a:ea typeface="Arial"/>
              </a:rPr>
              <a:t>MEDIR ELEMENTOS </a:t>
            </a:r>
            <a:r>
              <a:rPr lang="es-CL" sz="3300" b="0" strike="noStrike" spc="-1">
                <a:solidFill>
                  <a:srgbClr val="C73E32"/>
                </a:solidFill>
                <a:latin typeface="Calibri"/>
                <a:ea typeface="Arial"/>
              </a:rPr>
              <a:t>FUERA DE LA PLACA</a:t>
            </a:r>
            <a:endParaRPr lang="es-CL" sz="3300" b="0" strike="noStrike" spc="-1">
              <a:latin typeface="Arial"/>
            </a:endParaRPr>
          </a:p>
        </p:txBody>
      </p:sp>
      <p:sp>
        <p:nvSpPr>
          <p:cNvPr id="344" name="CustomShape 3"/>
          <p:cNvSpPr/>
          <p:nvPr/>
        </p:nvSpPr>
        <p:spPr>
          <a:xfrm>
            <a:off x="3813480" y="3252240"/>
            <a:ext cx="9030240" cy="599400"/>
          </a:xfrm>
          <a:prstGeom prst="rect">
            <a:avLst/>
          </a:prstGeom>
          <a:noFill/>
          <a:ln>
            <a:noFill/>
          </a:ln>
        </p:spPr>
        <p:style>
          <a:lnRef idx="0">
            <a:scrgbClr r="0" g="0" b="0"/>
          </a:lnRef>
          <a:fillRef idx="0">
            <a:scrgbClr r="0" g="0" b="0"/>
          </a:fillRef>
          <a:effectRef idx="0">
            <a:scrgbClr r="0" g="0" b="0"/>
          </a:effectRef>
          <a:fontRef idx="minor"/>
        </p:style>
      </p:sp>
      <p:sp>
        <p:nvSpPr>
          <p:cNvPr id="345" name="CustomShape 4"/>
          <p:cNvSpPr/>
          <p:nvPr/>
        </p:nvSpPr>
        <p:spPr>
          <a:xfrm>
            <a:off x="549360" y="2590920"/>
            <a:ext cx="7539840" cy="35121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46" name="CustomShape 5"/>
          <p:cNvSpPr/>
          <p:nvPr/>
        </p:nvSpPr>
        <p:spPr>
          <a:xfrm>
            <a:off x="685800" y="2841480"/>
            <a:ext cx="5409360" cy="256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100"/>
              </a:spcBef>
            </a:pPr>
            <a:endParaRPr lang="es-CL" sz="1800" b="0" strike="noStrike" spc="-1">
              <a:latin typeface="Arial"/>
            </a:endParaRPr>
          </a:p>
          <a:p>
            <a:pPr marL="140400" indent="-139680">
              <a:lnSpc>
                <a:spcPct val="100000"/>
              </a:lnSpc>
              <a:spcBef>
                <a:spcPts val="1100"/>
              </a:spcBef>
              <a:buClr>
                <a:srgbClr val="000000"/>
              </a:buClr>
              <a:buFont typeface="Arial"/>
              <a:buChar char="•"/>
            </a:pPr>
            <a:r>
              <a:rPr lang="es-CL" sz="1800" b="0" strike="noStrike" spc="-1">
                <a:solidFill>
                  <a:srgbClr val="000000"/>
                </a:solidFill>
                <a:latin typeface="Calibri"/>
                <a:ea typeface="Calibri"/>
              </a:rPr>
              <a:t>Cuando dos conductores eléctricos a diferentes voltajes están juntos, el campo eléctrico entre ellos, hace que se almacene carga eléctrica. </a:t>
            </a:r>
            <a:r>
              <a:rPr lang="es-CL" sz="1800" b="1" strike="noStrike" spc="-1">
                <a:solidFill>
                  <a:srgbClr val="000000"/>
                </a:solidFill>
                <a:latin typeface="Calibri"/>
                <a:ea typeface="Calibri"/>
              </a:rPr>
              <a:t>Este efecto es </a:t>
            </a:r>
            <a:br/>
            <a:r>
              <a:rPr lang="es-CL" sz="1800" b="1" strike="noStrike" spc="-1">
                <a:solidFill>
                  <a:srgbClr val="000000"/>
                </a:solidFill>
                <a:latin typeface="Calibri"/>
                <a:ea typeface="Calibri"/>
              </a:rPr>
              <a:t>la capacitancia parásita.</a:t>
            </a:r>
            <a:r>
              <a:rPr lang="es-CL" sz="1800" b="0" strike="noStrike" spc="-1">
                <a:solidFill>
                  <a:srgbClr val="000000"/>
                </a:solidFill>
                <a:latin typeface="Calibri"/>
                <a:ea typeface="Calibri"/>
              </a:rPr>
              <a:t> </a:t>
            </a:r>
            <a:endParaRPr lang="es-CL" sz="1800" b="0" strike="noStrike" spc="-1">
              <a:latin typeface="Arial"/>
            </a:endParaRPr>
          </a:p>
          <a:p>
            <a:pPr marL="140400" indent="-139680">
              <a:lnSpc>
                <a:spcPct val="100000"/>
              </a:lnSpc>
              <a:spcBef>
                <a:spcPts val="1100"/>
              </a:spcBef>
              <a:buClr>
                <a:srgbClr val="000000"/>
              </a:buClr>
              <a:buFont typeface="Arial"/>
              <a:buChar char="•"/>
            </a:pPr>
            <a:r>
              <a:rPr lang="es-CL" sz="1800" b="0" strike="noStrike" spc="-1">
                <a:solidFill>
                  <a:srgbClr val="000000"/>
                </a:solidFill>
                <a:latin typeface="Calibri"/>
                <a:ea typeface="Calibri"/>
              </a:rPr>
              <a:t>Los elementos como inductores, diodos y transistores, tienen capacitancia interna, lo que puede hacer que</a:t>
            </a:r>
            <a:br/>
            <a:r>
              <a:rPr lang="es-CL" sz="1800" b="0" strike="noStrike" spc="-1">
                <a:solidFill>
                  <a:srgbClr val="000000"/>
                </a:solidFill>
                <a:latin typeface="Calibri"/>
                <a:ea typeface="Calibri"/>
              </a:rPr>
              <a:t>su comportamiento se desvíe.</a:t>
            </a:r>
            <a:endParaRPr lang="es-CL" sz="1800" b="0" strike="noStrike" spc="-1">
              <a:latin typeface="Arial"/>
            </a:endParaRPr>
          </a:p>
        </p:txBody>
      </p:sp>
      <p:pic>
        <p:nvPicPr>
          <p:cNvPr id="347" name="Imagen 8" descr="Grafica_Electricidad(3).png"/>
          <p:cNvPicPr/>
          <p:nvPr/>
        </p:nvPicPr>
        <p:blipFill>
          <a:blip r:embed="rId2"/>
          <a:srcRect t="69697" r="61627" b="364"/>
          <a:stretch/>
        </p:blipFill>
        <p:spPr>
          <a:xfrm>
            <a:off x="5041800" y="2919960"/>
            <a:ext cx="3083760" cy="3158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5369</TotalTime>
  <Words>1890</Words>
  <Application>Microsoft Office PowerPoint</Application>
  <PresentationFormat>Personalizado</PresentationFormat>
  <Paragraphs>279</Paragraphs>
  <Slides>37</Slides>
  <Notes>0</Notes>
  <HiddenSlides>0</HiddenSlides>
  <MMClips>0</MMClips>
  <ScaleCrop>false</ScaleCrop>
  <HeadingPairs>
    <vt:vector size="6" baseType="variant">
      <vt:variant>
        <vt:lpstr>Fuentes usadas</vt:lpstr>
      </vt:variant>
      <vt:variant>
        <vt:i4>5</vt:i4>
      </vt:variant>
      <vt:variant>
        <vt:lpstr>Tema</vt:lpstr>
      </vt:variant>
      <vt:variant>
        <vt:i4>6</vt:i4>
      </vt:variant>
      <vt:variant>
        <vt:lpstr>Títulos de diapositiva</vt:lpstr>
      </vt:variant>
      <vt:variant>
        <vt:i4>37</vt:i4>
      </vt:variant>
    </vt:vector>
  </HeadingPairs>
  <TitlesOfParts>
    <vt:vector size="48" baseType="lpstr">
      <vt:lpstr>Arial</vt:lpstr>
      <vt:lpstr>Calibri</vt:lpstr>
      <vt:lpstr>Noto Sans Symbols</vt:lpstr>
      <vt:lpstr>Symbol</vt:lpstr>
      <vt:lpstr>Wingdings</vt:lpstr>
      <vt:lpstr>Office Theme</vt:lpstr>
      <vt:lpstr>Office Theme</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Toledo</dc:creator>
  <dc:description/>
  <cp:lastModifiedBy>Pamela  Marquez Pauchard</cp:lastModifiedBy>
  <cp:revision>709</cp:revision>
  <dcterms:modified xsi:type="dcterms:W3CDTF">2021-02-18T21:25:16Z</dcterms:modified>
  <dc:language>es-CL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7</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37</vt:i4>
  </property>
</Properties>
</file>