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oZpKZ3bkYRMHjz8MOoHBFz1PN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14" y="66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ur0oCaQ_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u="sng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https://www.youtube.com/watch?v=XBur0oCaQ_4</a:t>
            </a:r>
            <a:endParaRPr/>
          </a:p>
        </p:txBody>
      </p:sp>
      <p:sp>
        <p:nvSpPr>
          <p:cNvPr id="120" name="Google Shape;1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u="sng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https://www.youtube.com/watch?v=Dzj1jcQYHJ8</a:t>
            </a:r>
            <a:endParaRPr/>
          </a:p>
        </p:txBody>
      </p:sp>
      <p:sp>
        <p:nvSpPr>
          <p:cNvPr id="131" name="Google Shape;1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" name="Google Shape;25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" name="Google Shape;3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lang="en-US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ur0oCaQ_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j1jcQYHJ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DE SISTEMAS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INDUSTRIALES		</a:t>
            </a:r>
            <a:endParaRPr sz="36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770" y="2687071"/>
            <a:ext cx="5707068" cy="37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3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55" name="Google Shape;155;p43"/>
          <p:cNvSpPr/>
          <p:nvPr/>
        </p:nvSpPr>
        <p:spPr>
          <a:xfrm>
            <a:off x="1981200" y="2461847"/>
            <a:ext cx="4778408" cy="351825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333" y="2054365"/>
            <a:ext cx="2205764" cy="39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3"/>
          <p:cNvSpPr txBox="1"/>
          <p:nvPr/>
        </p:nvSpPr>
        <p:spPr>
          <a:xfrm>
            <a:off x="2496594" y="2805330"/>
            <a:ext cx="3747619" cy="256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Dibuja el robot y escribe en breves palabras su funcionamiento. 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Luego, formar grupos de 3 integrantes y comparte tu modelo de robot con el grupo.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4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grpSp>
        <p:nvGrpSpPr>
          <p:cNvPr id="163" name="Google Shape;163;p44"/>
          <p:cNvGrpSpPr/>
          <p:nvPr/>
        </p:nvGrpSpPr>
        <p:grpSpPr>
          <a:xfrm>
            <a:off x="2920449" y="4513294"/>
            <a:ext cx="3315934" cy="1506772"/>
            <a:chOff x="3347453" y="4369087"/>
            <a:chExt cx="2903710" cy="1761258"/>
          </a:xfrm>
        </p:grpSpPr>
        <p:sp>
          <p:nvSpPr>
            <p:cNvPr id="164" name="Google Shape;164;p44"/>
            <p:cNvSpPr/>
            <p:nvPr/>
          </p:nvSpPr>
          <p:spPr>
            <a:xfrm rot="4244882" flipH="1">
              <a:off x="5722758" y="4544241"/>
              <a:ext cx="296758" cy="70143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 flipH="1">
              <a:off x="3347453" y="4369087"/>
              <a:ext cx="2355614" cy="1761258"/>
            </a:xfrm>
            <a:prstGeom prst="roundRect">
              <a:avLst>
                <a:gd name="adj" fmla="val 101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44"/>
          <p:cNvSpPr/>
          <p:nvPr/>
        </p:nvSpPr>
        <p:spPr>
          <a:xfrm>
            <a:off x="3329640" y="4963180"/>
            <a:ext cx="20528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hacemos primero?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4"/>
          <p:cNvSpPr/>
          <p:nvPr/>
        </p:nvSpPr>
        <p:spPr>
          <a:xfrm>
            <a:off x="901725" y="2075093"/>
            <a:ext cx="5301186" cy="20332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4"/>
          <p:cNvSpPr/>
          <p:nvPr/>
        </p:nvSpPr>
        <p:spPr>
          <a:xfrm>
            <a:off x="1179943" y="2511150"/>
            <a:ext cx="4001806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Colaborativa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Formar un grupos de 3 integrantes para diseñar un robot móvil… </a:t>
            </a:r>
            <a:endParaRPr/>
          </a:p>
        </p:txBody>
      </p:sp>
      <p:pic>
        <p:nvPicPr>
          <p:cNvPr id="169" name="Google Shape;1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105" y="1595590"/>
            <a:ext cx="3519595" cy="514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5"/>
          <p:cNvSpPr/>
          <p:nvPr/>
        </p:nvSpPr>
        <p:spPr>
          <a:xfrm>
            <a:off x="1976771" y="1523778"/>
            <a:ext cx="5076314" cy="507631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5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grpSp>
        <p:nvGrpSpPr>
          <p:cNvPr id="176" name="Google Shape;176;p45"/>
          <p:cNvGrpSpPr/>
          <p:nvPr/>
        </p:nvGrpSpPr>
        <p:grpSpPr>
          <a:xfrm>
            <a:off x="3015843" y="2115160"/>
            <a:ext cx="5858527" cy="3329354"/>
            <a:chOff x="4026530" y="2843142"/>
            <a:chExt cx="3914341" cy="2567589"/>
          </a:xfrm>
        </p:grpSpPr>
        <p:sp>
          <p:nvSpPr>
            <p:cNvPr id="177" name="Google Shape;177;p45"/>
            <p:cNvSpPr/>
            <p:nvPr/>
          </p:nvSpPr>
          <p:spPr>
            <a:xfrm>
              <a:off x="4506820" y="2843142"/>
              <a:ext cx="3434051" cy="2567589"/>
            </a:xfrm>
            <a:prstGeom prst="roundRect">
              <a:avLst>
                <a:gd name="adj" fmla="val 10157"/>
              </a:avLst>
            </a:prstGeom>
            <a:solidFill>
              <a:srgbClr val="D7E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5"/>
            <p:cNvSpPr/>
            <p:nvPr/>
          </p:nvSpPr>
          <p:spPr>
            <a:xfrm rot="-6415198">
              <a:off x="4232398" y="3974342"/>
              <a:ext cx="432619" cy="750955"/>
            </a:xfrm>
            <a:prstGeom prst="triangle">
              <a:avLst>
                <a:gd name="adj" fmla="val 100000"/>
              </a:avLst>
            </a:prstGeom>
            <a:solidFill>
              <a:srgbClr val="D7E3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9" name="Google Shape;17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73785" y="2883877"/>
            <a:ext cx="3661881" cy="384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5"/>
          <p:cNvSpPr txBox="1"/>
          <p:nvPr/>
        </p:nvSpPr>
        <p:spPr>
          <a:xfrm>
            <a:off x="4888825" y="3891710"/>
            <a:ext cx="3263869" cy="135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Robot seguidor de líneas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Robot esquiva obstáculos</a:t>
            </a:r>
            <a:endParaRPr/>
          </a:p>
        </p:txBody>
      </p:sp>
      <p:sp>
        <p:nvSpPr>
          <p:cNvPr id="181" name="Google Shape;181;p45"/>
          <p:cNvSpPr/>
          <p:nvPr/>
        </p:nvSpPr>
        <p:spPr>
          <a:xfrm>
            <a:off x="4482479" y="2414382"/>
            <a:ext cx="419378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Compartamos ideas… </a:t>
            </a: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tarea realizará el robot?</a:t>
            </a:r>
            <a:endParaRPr sz="20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Elige una tarea dentro de estas categorías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87" name="Google Shape;187;p46"/>
          <p:cNvSpPr/>
          <p:nvPr/>
        </p:nvSpPr>
        <p:spPr>
          <a:xfrm>
            <a:off x="844060" y="1761892"/>
            <a:ext cx="3716217" cy="817185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6"/>
          <p:cNvSpPr txBox="1"/>
          <p:nvPr/>
        </p:nvSpPr>
        <p:spPr>
          <a:xfrm>
            <a:off x="1082289" y="1918519"/>
            <a:ext cx="3864849" cy="4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Robot seguidor de líneas</a:t>
            </a:r>
            <a:endParaRPr sz="18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6"/>
          <p:cNvSpPr/>
          <p:nvPr/>
        </p:nvSpPr>
        <p:spPr>
          <a:xfrm>
            <a:off x="844060" y="2837232"/>
            <a:ext cx="7877909" cy="386836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6"/>
          <p:cNvSpPr txBox="1"/>
          <p:nvPr/>
        </p:nvSpPr>
        <p:spPr>
          <a:xfrm>
            <a:off x="1328473" y="3176753"/>
            <a:ext cx="2751158" cy="116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Seguir una línea de color negra dibujada o pegada en un piso de color blanco.</a:t>
            </a:r>
            <a:endParaRPr/>
          </a:p>
        </p:txBody>
      </p:sp>
      <p:pic>
        <p:nvPicPr>
          <p:cNvPr id="191" name="Google Shape;191;p46"/>
          <p:cNvPicPr preferRelativeResize="0"/>
          <p:nvPr/>
        </p:nvPicPr>
        <p:blipFill rotWithShape="1">
          <a:blip r:embed="rId3">
            <a:alphaModFix/>
          </a:blip>
          <a:srcRect l="17250" r="11339"/>
          <a:stretch/>
        </p:blipFill>
        <p:spPr>
          <a:xfrm>
            <a:off x="4560278" y="3029701"/>
            <a:ext cx="3024554" cy="348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97" name="Google Shape;197;p47"/>
          <p:cNvSpPr/>
          <p:nvPr/>
        </p:nvSpPr>
        <p:spPr>
          <a:xfrm>
            <a:off x="844060" y="1761892"/>
            <a:ext cx="3716217" cy="817185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7"/>
          <p:cNvSpPr txBox="1"/>
          <p:nvPr/>
        </p:nvSpPr>
        <p:spPr>
          <a:xfrm>
            <a:off x="1082289" y="1918519"/>
            <a:ext cx="3864849" cy="4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Robot seguidor de líneas</a:t>
            </a:r>
            <a:endParaRPr sz="18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7"/>
          <p:cNvSpPr/>
          <p:nvPr/>
        </p:nvSpPr>
        <p:spPr>
          <a:xfrm>
            <a:off x="844060" y="2837232"/>
            <a:ext cx="7877909" cy="386836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7"/>
          <p:cNvSpPr txBox="1"/>
          <p:nvPr/>
        </p:nvSpPr>
        <p:spPr>
          <a:xfrm>
            <a:off x="1328473" y="3012630"/>
            <a:ext cx="6420482" cy="5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objetivo de este robot será encontrar la salida de un laberinto.</a:t>
            </a:r>
            <a:endParaRPr/>
          </a:p>
        </p:txBody>
      </p:sp>
      <p:pic>
        <p:nvPicPr>
          <p:cNvPr id="201" name="Google Shape;20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472" y="3758714"/>
            <a:ext cx="7030081" cy="2442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8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207" name="Google Shape;207;p48"/>
          <p:cNvSpPr/>
          <p:nvPr/>
        </p:nvSpPr>
        <p:spPr>
          <a:xfrm>
            <a:off x="844060" y="1761892"/>
            <a:ext cx="3716217" cy="817185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8"/>
          <p:cNvSpPr txBox="1"/>
          <p:nvPr/>
        </p:nvSpPr>
        <p:spPr>
          <a:xfrm>
            <a:off x="1082289" y="1918519"/>
            <a:ext cx="3864849" cy="4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Robot esquiva obstáculos.</a:t>
            </a:r>
            <a:endParaRPr/>
          </a:p>
        </p:txBody>
      </p:sp>
      <p:sp>
        <p:nvSpPr>
          <p:cNvPr id="209" name="Google Shape;209;p48"/>
          <p:cNvSpPr/>
          <p:nvPr/>
        </p:nvSpPr>
        <p:spPr>
          <a:xfrm>
            <a:off x="844060" y="2837232"/>
            <a:ext cx="7877909" cy="386836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8"/>
          <p:cNvSpPr txBox="1"/>
          <p:nvPr/>
        </p:nvSpPr>
        <p:spPr>
          <a:xfrm>
            <a:off x="1328473" y="3012630"/>
            <a:ext cx="6420482" cy="5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Detecta los objetos que están delante de él.</a:t>
            </a:r>
            <a:endParaRPr/>
          </a:p>
        </p:txBody>
      </p:sp>
      <p:pic>
        <p:nvPicPr>
          <p:cNvPr id="211" name="Google Shape;2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945" y="3594590"/>
            <a:ext cx="4894385" cy="279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217" name="Google Shape;217;p49"/>
          <p:cNvSpPr/>
          <p:nvPr/>
        </p:nvSpPr>
        <p:spPr>
          <a:xfrm>
            <a:off x="844060" y="1761892"/>
            <a:ext cx="3716217" cy="817185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9"/>
          <p:cNvSpPr txBox="1"/>
          <p:nvPr/>
        </p:nvSpPr>
        <p:spPr>
          <a:xfrm>
            <a:off x="1082289" y="1918519"/>
            <a:ext cx="3864849" cy="4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Robot esquiva obstáculos.</a:t>
            </a:r>
            <a:endParaRPr/>
          </a:p>
        </p:txBody>
      </p:sp>
      <p:sp>
        <p:nvSpPr>
          <p:cNvPr id="219" name="Google Shape;219;p49"/>
          <p:cNvSpPr/>
          <p:nvPr/>
        </p:nvSpPr>
        <p:spPr>
          <a:xfrm>
            <a:off x="844060" y="2837232"/>
            <a:ext cx="8159263" cy="386836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9"/>
          <p:cNvSpPr txBox="1"/>
          <p:nvPr/>
        </p:nvSpPr>
        <p:spPr>
          <a:xfrm>
            <a:off x="1149826" y="2965738"/>
            <a:ext cx="7547730" cy="5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objetivo de este robot será encontrar la salida en un camino con obstáculos.</a:t>
            </a:r>
            <a:endParaRPr/>
          </a:p>
        </p:txBody>
      </p:sp>
      <p:pic>
        <p:nvPicPr>
          <p:cNvPr id="221" name="Google Shape;22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158" y="3744668"/>
            <a:ext cx="4479004" cy="259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0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227" name="Google Shape;227;p50"/>
          <p:cNvSpPr/>
          <p:nvPr/>
        </p:nvSpPr>
        <p:spPr>
          <a:xfrm>
            <a:off x="1289539" y="1934309"/>
            <a:ext cx="5950716" cy="44472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7980" y="2054365"/>
            <a:ext cx="2205764" cy="39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0"/>
          <p:cNvSpPr txBox="1"/>
          <p:nvPr/>
        </p:nvSpPr>
        <p:spPr>
          <a:xfrm>
            <a:off x="1793633" y="2805330"/>
            <a:ext cx="5298830" cy="357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¿Qué tipo motores vamos a usar? ¿Para qué? ¿Cuántos?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¿Necesitaremos algún driver electrónico para poder energizar y manejar los motores?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características eléctricas y mecánicas tienen estos motores?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cuaderno, desarrollen una descripción completa y luego presentar al docente</a:t>
            </a:r>
            <a:endParaRPr/>
          </a:p>
        </p:txBody>
      </p:sp>
      <p:sp>
        <p:nvSpPr>
          <p:cNvPr id="230" name="Google Shape;230;p50"/>
          <p:cNvSpPr/>
          <p:nvPr/>
        </p:nvSpPr>
        <p:spPr>
          <a:xfrm>
            <a:off x="1645841" y="2276547"/>
            <a:ext cx="44505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Compartiendo ideas… </a:t>
            </a: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podemos lograr que el robot tenga movimiento?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236" name="Google Shape;236;p51"/>
          <p:cNvSpPr/>
          <p:nvPr/>
        </p:nvSpPr>
        <p:spPr>
          <a:xfrm>
            <a:off x="1148861" y="1849867"/>
            <a:ext cx="7549661" cy="38827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1"/>
          <p:cNvSpPr txBox="1"/>
          <p:nvPr/>
        </p:nvSpPr>
        <p:spPr>
          <a:xfrm>
            <a:off x="1505164" y="2607216"/>
            <a:ext cx="6912005" cy="258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¿Necesitamos algunos sensores? ¿Cuáles?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funciona estos sensores?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características eléctricas y mecánicas tienen estos sensores?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cuaderno, desarrollen una descripción completa y luego presentar al docente. </a:t>
            </a:r>
            <a:endParaRPr/>
          </a:p>
        </p:txBody>
      </p:sp>
      <p:sp>
        <p:nvSpPr>
          <p:cNvPr id="238" name="Google Shape;238;p51"/>
          <p:cNvSpPr/>
          <p:nvPr/>
        </p:nvSpPr>
        <p:spPr>
          <a:xfrm>
            <a:off x="1505164" y="2253273"/>
            <a:ext cx="55944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lograremos controlar la trayectoria y/o evadir obstáculos?</a:t>
            </a:r>
            <a:endParaRPr/>
          </a:p>
        </p:txBody>
      </p:sp>
      <p:sp>
        <p:nvSpPr>
          <p:cNvPr id="239" name="Google Shape;239;p51"/>
          <p:cNvSpPr/>
          <p:nvPr/>
        </p:nvSpPr>
        <p:spPr>
          <a:xfrm>
            <a:off x="4391542" y="4737633"/>
            <a:ext cx="3823557" cy="2237597"/>
          </a:xfrm>
          <a:prstGeom prst="roundRect">
            <a:avLst>
              <a:gd name="adj" fmla="val 6525"/>
            </a:avLst>
          </a:prstGeom>
          <a:solidFill>
            <a:schemeClr val="lt1"/>
          </a:solidFill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1512" y="4929905"/>
            <a:ext cx="3127284" cy="186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246" name="Google Shape;246;p52"/>
          <p:cNvSpPr/>
          <p:nvPr/>
        </p:nvSpPr>
        <p:spPr>
          <a:xfrm>
            <a:off x="1371600" y="2250830"/>
            <a:ext cx="5798316" cy="392496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7641" y="1960580"/>
            <a:ext cx="2205764" cy="39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2"/>
          <p:cNvSpPr txBox="1"/>
          <p:nvPr/>
        </p:nvSpPr>
        <p:spPr>
          <a:xfrm>
            <a:off x="1847384" y="3153415"/>
            <a:ext cx="4694347" cy="256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¿Utilizaremos arduino u otro equivalente?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características eléctricas y mecánicas tiene el controlador?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cuaderno, desarrollen una descripción completa y luego presentar al docente. </a:t>
            </a:r>
            <a:endParaRPr/>
          </a:p>
        </p:txBody>
      </p:sp>
      <p:sp>
        <p:nvSpPr>
          <p:cNvPr id="249" name="Google Shape;249;p52"/>
          <p:cNvSpPr/>
          <p:nvPr/>
        </p:nvSpPr>
        <p:spPr>
          <a:xfrm>
            <a:off x="1847384" y="2753305"/>
            <a:ext cx="44505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tipo de controlador utilizaremos?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lang="en-US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  <a:endParaRPr sz="12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7"/>
          <p:cNvSpPr txBox="1"/>
          <p:nvPr/>
        </p:nvSpPr>
        <p:spPr>
          <a:xfrm>
            <a:off x="365425" y="2324786"/>
            <a:ext cx="3620421" cy="145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ROBOT MÓVIL</a:t>
            </a:r>
            <a:endParaRPr/>
          </a:p>
        </p:txBody>
      </p:sp>
      <p:pic>
        <p:nvPicPr>
          <p:cNvPr id="61" name="Google Shape;6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3862" y="1973315"/>
            <a:ext cx="5120891" cy="522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3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255" name="Google Shape;255;p53"/>
          <p:cNvSpPr/>
          <p:nvPr/>
        </p:nvSpPr>
        <p:spPr>
          <a:xfrm>
            <a:off x="1256674" y="2133599"/>
            <a:ext cx="7206914" cy="382172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3"/>
          <p:cNvSpPr txBox="1"/>
          <p:nvPr/>
        </p:nvSpPr>
        <p:spPr>
          <a:xfrm>
            <a:off x="1753652" y="2979177"/>
            <a:ext cx="6243789" cy="258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tipo de baterías utilizaremos?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características eléctricas y mecánicas tiene las baterías? 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se montarán y conectarán estas baterías?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cuaderno, desarrollen una descripción completa y luego presentar al docente. </a:t>
            </a:r>
            <a:endParaRPr/>
          </a:p>
        </p:txBody>
      </p:sp>
      <p:sp>
        <p:nvSpPr>
          <p:cNvPr id="257" name="Google Shape;257;p53"/>
          <p:cNvSpPr/>
          <p:nvPr/>
        </p:nvSpPr>
        <p:spPr>
          <a:xfrm>
            <a:off x="1753652" y="2579067"/>
            <a:ext cx="55944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energizaremos nuestro robot?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28412" y="2141832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54"/>
          <p:cNvGrpSpPr/>
          <p:nvPr/>
        </p:nvGrpSpPr>
        <p:grpSpPr>
          <a:xfrm>
            <a:off x="3965846" y="1531848"/>
            <a:ext cx="5076598" cy="2360124"/>
            <a:chOff x="-1373856" y="2035275"/>
            <a:chExt cx="5076598" cy="2360124"/>
          </a:xfrm>
        </p:grpSpPr>
        <p:grpSp>
          <p:nvGrpSpPr>
            <p:cNvPr id="264" name="Google Shape;264;p54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265" name="Google Shape;265;p54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name="adj" fmla="val 101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54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" name="Google Shape;267;p54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 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0" u="none" strike="noStrike" cap="non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“Uso de multitester o multímetro”</a:t>
              </a:r>
              <a:endParaRPr sz="21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54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76" name="Google Shape;276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PROYECTO ROBOT MÓVIL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¡Atentos, atentas!</a:t>
              </a:r>
              <a:endParaRPr/>
            </a:p>
          </p:txBody>
        </p:sp>
      </p:grpSp>
      <p:sp>
        <p:nvSpPr>
          <p:cNvPr id="278" name="Google Shape;278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5000" b="0" i="0" u="none" strike="noStrike" cap="non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92" y="2531975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5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ROBOT MÓVIL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2100" b="1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755" y="4261017"/>
            <a:ext cx="674379" cy="6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105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 dispositivos de automatización de procesos industriales, de acuerdo a los requerimientos y a las especificaciones técnicas.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8"/>
          <p:cNvSpPr txBox="1"/>
          <p:nvPr/>
        </p:nvSpPr>
        <p:spPr>
          <a:xfrm>
            <a:off x="2473569" y="3507537"/>
            <a:ext cx="1441940" cy="70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de Proyecto</a:t>
            </a:r>
            <a:endParaRPr/>
          </a:p>
        </p:txBody>
      </p:sp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/>
          <p:nvPr/>
        </p:nvSpPr>
        <p:spPr>
          <a:xfrm>
            <a:off x="4139384" y="2602523"/>
            <a:ext cx="4892151" cy="3153508"/>
          </a:xfrm>
          <a:prstGeom prst="roundRect">
            <a:avLst>
              <a:gd name="adj" fmla="val 74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4413638" y="2866639"/>
            <a:ext cx="4566385" cy="254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Robot Móvil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3993524" y="3121028"/>
            <a:ext cx="286654" cy="300747"/>
            <a:chOff x="4059878" y="2133326"/>
            <a:chExt cx="286654" cy="300747"/>
          </a:xfrm>
        </p:grpSpPr>
        <p:sp>
          <p:nvSpPr>
            <p:cNvPr id="83" name="Google Shape;83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 txBox="1"/>
            <p:nvPr/>
          </p:nvSpPr>
          <p:spPr>
            <a:xfrm>
              <a:off x="4059878" y="213332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5"/>
          <p:cNvGrpSpPr/>
          <p:nvPr/>
        </p:nvGrpSpPr>
        <p:grpSpPr>
          <a:xfrm>
            <a:off x="3993524" y="3750587"/>
            <a:ext cx="286654" cy="300747"/>
            <a:chOff x="4055115" y="2797383"/>
            <a:chExt cx="286654" cy="300747"/>
          </a:xfrm>
        </p:grpSpPr>
        <p:sp>
          <p:nvSpPr>
            <p:cNvPr id="86" name="Google Shape;86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 txBox="1"/>
            <p:nvPr/>
          </p:nvSpPr>
          <p:spPr>
            <a:xfrm>
              <a:off x="4055115" y="279738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5"/>
          <p:cNvGrpSpPr/>
          <p:nvPr/>
        </p:nvGrpSpPr>
        <p:grpSpPr>
          <a:xfrm>
            <a:off x="3993524" y="4414292"/>
            <a:ext cx="286654" cy="310442"/>
            <a:chOff x="4055115" y="3484606"/>
            <a:chExt cx="286654" cy="310442"/>
          </a:xfrm>
        </p:grpSpPr>
        <p:sp>
          <p:nvSpPr>
            <p:cNvPr id="89" name="Google Shape;89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4055115" y="348460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5"/>
          <p:cNvSpPr txBox="1"/>
          <p:nvPr/>
        </p:nvSpPr>
        <p:spPr>
          <a:xfrm>
            <a:off x="4076866" y="1309036"/>
            <a:ext cx="5067134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ROBOT MÓVIL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5"/>
          <p:cNvGrpSpPr/>
          <p:nvPr/>
        </p:nvGrpSpPr>
        <p:grpSpPr>
          <a:xfrm>
            <a:off x="3993524" y="5053546"/>
            <a:ext cx="286654" cy="300747"/>
            <a:chOff x="4055115" y="3494301"/>
            <a:chExt cx="286654" cy="300747"/>
          </a:xfrm>
        </p:grpSpPr>
        <p:sp>
          <p:nvSpPr>
            <p:cNvPr id="95" name="Google Shape;95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 txBox="1"/>
            <p:nvPr/>
          </p:nvSpPr>
          <p:spPr>
            <a:xfrm>
              <a:off x="4055115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 ROBOT MÓVIL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5000" b="0" i="0" u="none" strike="noStrike" cap="non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 descr="/Users/ivangonzalez/Desktop/IVAN G 2020/2020/DUOC/ARTES/OVNI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679" y="2233935"/>
            <a:ext cx="4400488" cy="453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12" name="Google Shape;112;p39"/>
          <p:cNvSpPr/>
          <p:nvPr/>
        </p:nvSpPr>
        <p:spPr>
          <a:xfrm>
            <a:off x="844061" y="1761892"/>
            <a:ext cx="3763108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9"/>
          <p:cNvSpPr txBox="1"/>
          <p:nvPr/>
        </p:nvSpPr>
        <p:spPr>
          <a:xfrm>
            <a:off x="1082289" y="1789736"/>
            <a:ext cx="3376247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un Robot Móvil?</a:t>
            </a:r>
            <a:endParaRPr/>
          </a:p>
        </p:txBody>
      </p:sp>
      <p:sp>
        <p:nvSpPr>
          <p:cNvPr id="114" name="Google Shape;114;p39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9"/>
          <p:cNvSpPr txBox="1"/>
          <p:nvPr/>
        </p:nvSpPr>
        <p:spPr>
          <a:xfrm>
            <a:off x="1082289" y="3208787"/>
            <a:ext cx="2434634" cy="15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máquina automática capaz de trasladarse en cualquier ambiente dado.</a:t>
            </a:r>
            <a:endParaRPr/>
          </a:p>
        </p:txBody>
      </p:sp>
      <p:sp>
        <p:nvSpPr>
          <p:cNvPr id="116" name="Google Shape;116;p39"/>
          <p:cNvSpPr/>
          <p:nvPr/>
        </p:nvSpPr>
        <p:spPr>
          <a:xfrm>
            <a:off x="5031356" y="2989656"/>
            <a:ext cx="27397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 CURIOSITY</a:t>
            </a:r>
            <a:endParaRPr/>
          </a:p>
        </p:txBody>
      </p:sp>
      <p:pic>
        <p:nvPicPr>
          <p:cNvPr id="117" name="Google Shape;11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7346" y="3418511"/>
            <a:ext cx="4191207" cy="296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23" name="Google Shape;123;p40"/>
          <p:cNvSpPr/>
          <p:nvPr/>
        </p:nvSpPr>
        <p:spPr>
          <a:xfrm>
            <a:off x="844061" y="1761892"/>
            <a:ext cx="515815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0"/>
          <p:cNvSpPr txBox="1"/>
          <p:nvPr/>
        </p:nvSpPr>
        <p:spPr>
          <a:xfrm>
            <a:off x="1082289" y="1789737"/>
            <a:ext cx="4708911" cy="64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tareas pueden realizar en la industria?</a:t>
            </a:r>
            <a:endParaRPr/>
          </a:p>
        </p:txBody>
      </p:sp>
      <p:sp>
        <p:nvSpPr>
          <p:cNvPr id="125" name="Google Shape;125;p40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0"/>
          <p:cNvSpPr txBox="1"/>
          <p:nvPr/>
        </p:nvSpPr>
        <p:spPr>
          <a:xfrm>
            <a:off x="1082288" y="3208787"/>
            <a:ext cx="2528419" cy="230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Robot móviles colaborando en la logística. </a:t>
            </a:r>
            <a:r>
              <a:rPr lang="en-US" sz="17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Ver video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sng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https://www.youtube.com/watch?v=XBur0oCaQ_4</a:t>
            </a:r>
            <a:endParaRPr sz="17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sng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0"/>
          <p:cNvSpPr/>
          <p:nvPr/>
        </p:nvSpPr>
        <p:spPr>
          <a:xfrm>
            <a:off x="4167346" y="2989656"/>
            <a:ext cx="40974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 EN LA INDUSTRIAL LOGÍSTICA</a:t>
            </a:r>
            <a:endParaRPr/>
          </a:p>
        </p:txBody>
      </p:sp>
      <p:pic>
        <p:nvPicPr>
          <p:cNvPr id="128" name="Google Shape;12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4246" y="3427818"/>
            <a:ext cx="3273744" cy="301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34" name="Google Shape;134;p41"/>
          <p:cNvSpPr/>
          <p:nvPr/>
        </p:nvSpPr>
        <p:spPr>
          <a:xfrm>
            <a:off x="844061" y="1761892"/>
            <a:ext cx="515815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1"/>
          <p:cNvSpPr txBox="1"/>
          <p:nvPr/>
        </p:nvSpPr>
        <p:spPr>
          <a:xfrm>
            <a:off x="1082289" y="1789737"/>
            <a:ext cx="4708911" cy="64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¿Por qué es importante aprender robótica?</a:t>
            </a:r>
            <a:endParaRPr/>
          </a:p>
        </p:txBody>
      </p:sp>
      <p:sp>
        <p:nvSpPr>
          <p:cNvPr id="136" name="Google Shape;136;p41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 txBox="1"/>
          <p:nvPr/>
        </p:nvSpPr>
        <p:spPr>
          <a:xfrm>
            <a:off x="1082288" y="2946006"/>
            <a:ext cx="2624195" cy="256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Automatización de la industria actual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Ayudar en tareas cotidianas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Participación en concursos  de robótica educativa ( </a:t>
            </a:r>
            <a:r>
              <a:rPr lang="en-US" sz="17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Ver video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38" name="Google Shape;138;p41"/>
          <p:cNvSpPr/>
          <p:nvPr/>
        </p:nvSpPr>
        <p:spPr>
          <a:xfrm>
            <a:off x="4275102" y="3093463"/>
            <a:ext cx="40974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 EN LA INDUSTRIAL LOGÍSTICA</a:t>
            </a:r>
            <a:endParaRPr/>
          </a:p>
        </p:txBody>
      </p:sp>
      <p:sp>
        <p:nvSpPr>
          <p:cNvPr id="139" name="Google Shape;139;p41"/>
          <p:cNvSpPr/>
          <p:nvPr/>
        </p:nvSpPr>
        <p:spPr>
          <a:xfrm>
            <a:off x="1391440" y="5933536"/>
            <a:ext cx="43294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https://www.youtube.com/watch?v=Dzj1jcQYHJ8</a:t>
            </a:r>
            <a:endParaRPr/>
          </a:p>
        </p:txBody>
      </p:sp>
      <p:pic>
        <p:nvPicPr>
          <p:cNvPr id="140" name="Google Shape;14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1024" y="3655905"/>
            <a:ext cx="3324346" cy="201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2"/>
          <p:cNvSpPr txBox="1"/>
          <p:nvPr/>
        </p:nvSpPr>
        <p:spPr>
          <a:xfrm>
            <a:off x="375974" y="1178092"/>
            <a:ext cx="5301186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ROBOT MÓVIL</a:t>
            </a:r>
            <a:endParaRPr/>
          </a:p>
        </p:txBody>
      </p:sp>
      <p:sp>
        <p:nvSpPr>
          <p:cNvPr id="146" name="Google Shape;146;p42"/>
          <p:cNvSpPr/>
          <p:nvPr/>
        </p:nvSpPr>
        <p:spPr>
          <a:xfrm>
            <a:off x="844060" y="1761892"/>
            <a:ext cx="7971693" cy="91871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2"/>
          <p:cNvSpPr txBox="1"/>
          <p:nvPr/>
        </p:nvSpPr>
        <p:spPr>
          <a:xfrm>
            <a:off x="1082289" y="1918519"/>
            <a:ext cx="7416942" cy="64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 tuvieras que diseñar un robot para realizar una tarea como cortar el pasto… ¿Cómo sería tu robot?</a:t>
            </a:r>
            <a:endParaRPr/>
          </a:p>
        </p:txBody>
      </p:sp>
      <p:sp>
        <p:nvSpPr>
          <p:cNvPr id="148" name="Google Shape;148;p42"/>
          <p:cNvSpPr/>
          <p:nvPr/>
        </p:nvSpPr>
        <p:spPr>
          <a:xfrm>
            <a:off x="1746738" y="2837232"/>
            <a:ext cx="6213231" cy="386836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0183" y="2951049"/>
            <a:ext cx="4419539" cy="364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Personalizado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Noto Sans Symbols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Virginia Sonia Astorga Zanzi</cp:lastModifiedBy>
  <cp:revision>1</cp:revision>
  <dcterms:modified xsi:type="dcterms:W3CDTF">2021-05-27T17:47:31Z</dcterms:modified>
</cp:coreProperties>
</file>