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58" r:id="rId9"/>
    <p:sldId id="259" r:id="rId10"/>
  </p:sldIdLst>
  <p:sldSz cx="9720263" cy="755967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p15="http://schemas.microsoft.com/office/powerpoint/2012/main" xmlns:go="http://customooxmlschemas.google.com/" roundtripDataSignature="AMtx7miyj8wD8MCIuT+noZSXFYQVwHP8sQ==" r:id="rId37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los yarad" initials="" lastIdx="2" clrIdx="0"/>
  <p:cmAuthor id="1" name="Daniella Toledo" initials="" lastIdx="2" clrIdx="1"/>
  <p:cmAuthor id="2" name="Microsoft Office User" initials="MOU" lastIdx="1" clrIdx="2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3F33"/>
    <a:srgbClr val="CC4338"/>
    <a:srgbClr val="ED7D31"/>
    <a:srgbClr val="57AED9"/>
    <a:srgbClr val="2E864B"/>
    <a:srgbClr val="BBA501"/>
    <a:srgbClr val="D35E55"/>
    <a:srgbClr val="FAD9C2"/>
    <a:srgbClr val="29754D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8"/>
    <p:restoredTop sz="94712"/>
  </p:normalViewPr>
  <p:slideViewPr>
    <p:cSldViewPr snapToGrid="0">
      <p:cViewPr varScale="1">
        <p:scale>
          <a:sx n="109" d="100"/>
          <a:sy n="109" d="100"/>
        </p:scale>
        <p:origin x="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37" Type="http://customschemas.google.com/relationships/presentationmetadata" Target="metadata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685800"/>
            <a:ext cx="4410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2716783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685800"/>
            <a:ext cx="4410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01140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685800"/>
            <a:ext cx="4410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3409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685800"/>
            <a:ext cx="4410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1738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685800"/>
            <a:ext cx="4410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84931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685800"/>
            <a:ext cx="4410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1927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685800"/>
            <a:ext cx="4410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924451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685800"/>
            <a:ext cx="4410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93852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685800"/>
            <a:ext cx="4410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32453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685800"/>
            <a:ext cx="4410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2885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userDrawn="1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6;p26"/>
          <p:cNvSpPr/>
          <p:nvPr userDrawn="1"/>
        </p:nvSpPr>
        <p:spPr>
          <a:xfrm rot="10800000" flipH="1">
            <a:off x="181650" y="822025"/>
            <a:ext cx="9356700" cy="6531300"/>
          </a:xfrm>
          <a:prstGeom prst="round1Rect">
            <a:avLst>
              <a:gd name="adj" fmla="val 15350"/>
            </a:avLst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7;p26"/>
          <p:cNvSpPr/>
          <p:nvPr userDrawn="1"/>
        </p:nvSpPr>
        <p:spPr>
          <a:xfrm>
            <a:off x="180900" y="180900"/>
            <a:ext cx="7911000" cy="6510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D6B00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8;p26"/>
          <p:cNvSpPr/>
          <p:nvPr userDrawn="1"/>
        </p:nvSpPr>
        <p:spPr>
          <a:xfrm>
            <a:off x="8091900" y="779400"/>
            <a:ext cx="662100" cy="52500"/>
          </a:xfrm>
          <a:prstGeom prst="rect">
            <a:avLst/>
          </a:prstGeom>
          <a:solidFill>
            <a:srgbClr val="0F69B4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9;p26"/>
          <p:cNvSpPr/>
          <p:nvPr userDrawn="1"/>
        </p:nvSpPr>
        <p:spPr>
          <a:xfrm>
            <a:off x="8754000" y="779400"/>
            <a:ext cx="785400" cy="52500"/>
          </a:xfrm>
          <a:prstGeom prst="rect">
            <a:avLst/>
          </a:prstGeom>
          <a:solidFill>
            <a:srgbClr val="EB3C46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92;p3"/>
          <p:cNvSpPr txBox="1"/>
          <p:nvPr userDrawn="1"/>
        </p:nvSpPr>
        <p:spPr>
          <a:xfrm>
            <a:off x="8443618" y="271143"/>
            <a:ext cx="1166700" cy="3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Actividad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5|</a:t>
            </a:r>
            <a:r>
              <a:rPr lang="en-US" sz="1600" b="0" i="0" u="none" strike="noStrike" cap="none" dirty="0">
                <a:solidFill>
                  <a:srgbClr val="ED6B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1600" b="0" i="0" u="none" strike="noStrike" cap="none" dirty="0">
              <a:solidFill>
                <a:srgbClr val="ED6B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93;p3"/>
          <p:cNvSpPr txBox="1"/>
          <p:nvPr userDrawn="1"/>
        </p:nvSpPr>
        <p:spPr>
          <a:xfrm>
            <a:off x="442650" y="350325"/>
            <a:ext cx="7441800" cy="3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MÓDULO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Utilización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información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0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contable</a:t>
            </a:r>
            <a:r>
              <a:rPr lang="en-US" sz="14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0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97;p3"/>
          <p:cNvSpPr txBox="1"/>
          <p:nvPr userDrawn="1"/>
        </p:nvSpPr>
        <p:spPr>
          <a:xfrm>
            <a:off x="375975" y="6881800"/>
            <a:ext cx="6786600" cy="3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>
                <a:solidFill>
                  <a:srgbClr val="ED6B00"/>
                </a:solidFill>
                <a:latin typeface="Calibri"/>
                <a:ea typeface="Calibri"/>
                <a:cs typeface="Calibri"/>
                <a:sym typeface="Calibri"/>
              </a:rPr>
              <a:t>ADMINISTRACIÓN PLAN COMÚN </a:t>
            </a:r>
            <a:r>
              <a:rPr lang="en-US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| 3° </a:t>
            </a:r>
            <a:r>
              <a:rPr lang="en-US" sz="11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Medio</a:t>
            </a:r>
            <a:r>
              <a:rPr lang="en-US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| </a:t>
            </a:r>
            <a:r>
              <a:rPr lang="en-US" sz="11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Conocimientos</a:t>
            </a:r>
            <a:r>
              <a:rPr lang="en-US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1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Previos</a:t>
            </a:r>
            <a:endParaRPr sz="1100" b="0" i="0" u="none" strike="noStrike" cap="none" dirty="0">
              <a:solidFill>
                <a:srgbClr val="741B4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6;p26"/>
          <p:cNvSpPr/>
          <p:nvPr userDrawn="1"/>
        </p:nvSpPr>
        <p:spPr>
          <a:xfrm rot="10800000" flipH="1">
            <a:off x="182700" y="831900"/>
            <a:ext cx="9356700" cy="6531300"/>
          </a:xfrm>
          <a:prstGeom prst="round1Rect">
            <a:avLst>
              <a:gd name="adj" fmla="val 15350"/>
            </a:avLst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8"/>
          <p:cNvSpPr txBox="1">
            <a:spLocks noGrp="1"/>
          </p:cNvSpPr>
          <p:nvPr>
            <p:ph type="title"/>
          </p:nvPr>
        </p:nvSpPr>
        <p:spPr>
          <a:xfrm rot="5400000">
            <a:off x="4800792" y="2557754"/>
            <a:ext cx="6406475" cy="2095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8"/>
          <p:cNvSpPr txBox="1">
            <a:spLocks noGrp="1"/>
          </p:cNvSpPr>
          <p:nvPr>
            <p:ph type="body" idx="1"/>
          </p:nvPr>
        </p:nvSpPr>
        <p:spPr>
          <a:xfrm rot="5400000">
            <a:off x="548177" y="522574"/>
            <a:ext cx="6406475" cy="6166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64526" lvl="0" indent="-273394" algn="l">
              <a:lnSpc>
                <a:spcPct val="90000"/>
              </a:lnSpc>
              <a:spcBef>
                <a:spcPts val="7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729051" lvl="1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93577" lvl="2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458102" lvl="3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822628" lvl="4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187153" lvl="5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551679" lvl="6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916204" lvl="7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280730" lvl="8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8"/>
          <p:cNvSpPr txBox="1">
            <a:spLocks noGrp="1"/>
          </p:cNvSpPr>
          <p:nvPr>
            <p:ph type="dt" idx="10"/>
          </p:nvPr>
        </p:nvSpPr>
        <p:spPr>
          <a:xfrm>
            <a:off x="668268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8"/>
          <p:cNvSpPr txBox="1">
            <a:spLocks noGrp="1"/>
          </p:cNvSpPr>
          <p:nvPr>
            <p:ph type="ftr" idx="11"/>
          </p:nvPr>
        </p:nvSpPr>
        <p:spPr>
          <a:xfrm>
            <a:off x="3219837" y="7006699"/>
            <a:ext cx="328058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8"/>
          <p:cNvSpPr txBox="1">
            <a:spLocks noGrp="1"/>
          </p:cNvSpPr>
          <p:nvPr>
            <p:ph type="sldNum" idx="12"/>
          </p:nvPr>
        </p:nvSpPr>
        <p:spPr>
          <a:xfrm>
            <a:off x="6864936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0"/>
          <p:cNvSpPr txBox="1">
            <a:spLocks noGrp="1"/>
          </p:cNvSpPr>
          <p:nvPr>
            <p:ph type="title"/>
          </p:nvPr>
        </p:nvSpPr>
        <p:spPr>
          <a:xfrm>
            <a:off x="663205" y="1884670"/>
            <a:ext cx="8383727" cy="314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478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0"/>
          <p:cNvSpPr txBox="1">
            <a:spLocks noGrp="1"/>
          </p:cNvSpPr>
          <p:nvPr>
            <p:ph type="body" idx="1"/>
          </p:nvPr>
        </p:nvSpPr>
        <p:spPr>
          <a:xfrm>
            <a:off x="663205" y="5059034"/>
            <a:ext cx="8383727" cy="1653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64526" lvl="0" indent="-182263" algn="l">
              <a:lnSpc>
                <a:spcPct val="90000"/>
              </a:lnSpc>
              <a:spcBef>
                <a:spcPts val="797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1914">
                <a:solidFill>
                  <a:srgbClr val="888888"/>
                </a:solidFill>
              </a:defRPr>
            </a:lvl1pPr>
            <a:lvl2pPr marL="729051" lvl="1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1595">
                <a:solidFill>
                  <a:srgbClr val="888888"/>
                </a:solidFill>
              </a:defRPr>
            </a:lvl2pPr>
            <a:lvl3pPr marL="1093577" lvl="2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435">
                <a:solidFill>
                  <a:srgbClr val="888888"/>
                </a:solidFill>
              </a:defRPr>
            </a:lvl3pPr>
            <a:lvl4pPr marL="1458102" lvl="3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76">
                <a:solidFill>
                  <a:srgbClr val="888888"/>
                </a:solidFill>
              </a:defRPr>
            </a:lvl4pPr>
            <a:lvl5pPr marL="1822628" lvl="4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76">
                <a:solidFill>
                  <a:srgbClr val="888888"/>
                </a:solidFill>
              </a:defRPr>
            </a:lvl5pPr>
            <a:lvl6pPr marL="2187153" lvl="5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76">
                <a:solidFill>
                  <a:srgbClr val="888888"/>
                </a:solidFill>
              </a:defRPr>
            </a:lvl6pPr>
            <a:lvl7pPr marL="2551679" lvl="6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76">
                <a:solidFill>
                  <a:srgbClr val="888888"/>
                </a:solidFill>
              </a:defRPr>
            </a:lvl7pPr>
            <a:lvl8pPr marL="2916204" lvl="7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76">
                <a:solidFill>
                  <a:srgbClr val="888888"/>
                </a:solidFill>
              </a:defRPr>
            </a:lvl8pPr>
            <a:lvl9pPr marL="3280730" lvl="8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76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0"/>
          <p:cNvSpPr txBox="1">
            <a:spLocks noGrp="1"/>
          </p:cNvSpPr>
          <p:nvPr>
            <p:ph type="dt" idx="10"/>
          </p:nvPr>
        </p:nvSpPr>
        <p:spPr>
          <a:xfrm>
            <a:off x="668268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0"/>
          <p:cNvSpPr txBox="1">
            <a:spLocks noGrp="1"/>
          </p:cNvSpPr>
          <p:nvPr>
            <p:ph type="ftr" idx="11"/>
          </p:nvPr>
        </p:nvSpPr>
        <p:spPr>
          <a:xfrm>
            <a:off x="3219837" y="7006699"/>
            <a:ext cx="328058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0"/>
          <p:cNvSpPr txBox="1">
            <a:spLocks noGrp="1"/>
          </p:cNvSpPr>
          <p:nvPr>
            <p:ph type="sldNum" idx="12"/>
          </p:nvPr>
        </p:nvSpPr>
        <p:spPr>
          <a:xfrm>
            <a:off x="6864936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1"/>
          <p:cNvSpPr txBox="1">
            <a:spLocks noGrp="1"/>
          </p:cNvSpPr>
          <p:nvPr>
            <p:ph type="title"/>
          </p:nvPr>
        </p:nvSpPr>
        <p:spPr>
          <a:xfrm>
            <a:off x="668268" y="402483"/>
            <a:ext cx="8383727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1"/>
          <p:cNvSpPr txBox="1">
            <a:spLocks noGrp="1"/>
          </p:cNvSpPr>
          <p:nvPr>
            <p:ph type="body" idx="1"/>
          </p:nvPr>
        </p:nvSpPr>
        <p:spPr>
          <a:xfrm>
            <a:off x="668268" y="2012414"/>
            <a:ext cx="4131112" cy="479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64526" lvl="0" indent="-273394" algn="l">
              <a:lnSpc>
                <a:spcPct val="90000"/>
              </a:lnSpc>
              <a:spcBef>
                <a:spcPts val="7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729051" lvl="1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93577" lvl="2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458102" lvl="3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822628" lvl="4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187153" lvl="5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551679" lvl="6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916204" lvl="7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280730" lvl="8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1"/>
          <p:cNvSpPr txBox="1">
            <a:spLocks noGrp="1"/>
          </p:cNvSpPr>
          <p:nvPr>
            <p:ph type="body" idx="2"/>
          </p:nvPr>
        </p:nvSpPr>
        <p:spPr>
          <a:xfrm>
            <a:off x="4920883" y="2012414"/>
            <a:ext cx="4131112" cy="479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64526" lvl="0" indent="-273394" algn="l">
              <a:lnSpc>
                <a:spcPct val="90000"/>
              </a:lnSpc>
              <a:spcBef>
                <a:spcPts val="7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729051" lvl="1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93577" lvl="2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458102" lvl="3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822628" lvl="4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187153" lvl="5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551679" lvl="6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916204" lvl="7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280730" lvl="8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1"/>
          <p:cNvSpPr txBox="1">
            <a:spLocks noGrp="1"/>
          </p:cNvSpPr>
          <p:nvPr>
            <p:ph type="dt" idx="10"/>
          </p:nvPr>
        </p:nvSpPr>
        <p:spPr>
          <a:xfrm>
            <a:off x="668268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1"/>
          <p:cNvSpPr txBox="1">
            <a:spLocks noGrp="1"/>
          </p:cNvSpPr>
          <p:nvPr>
            <p:ph type="ftr" idx="11"/>
          </p:nvPr>
        </p:nvSpPr>
        <p:spPr>
          <a:xfrm>
            <a:off x="3219837" y="7006699"/>
            <a:ext cx="328058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1"/>
          <p:cNvSpPr txBox="1">
            <a:spLocks noGrp="1"/>
          </p:cNvSpPr>
          <p:nvPr>
            <p:ph type="sldNum" idx="12"/>
          </p:nvPr>
        </p:nvSpPr>
        <p:spPr>
          <a:xfrm>
            <a:off x="6864936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2"/>
          <p:cNvSpPr txBox="1">
            <a:spLocks noGrp="1"/>
          </p:cNvSpPr>
          <p:nvPr>
            <p:ph type="title"/>
          </p:nvPr>
        </p:nvSpPr>
        <p:spPr>
          <a:xfrm>
            <a:off x="669534" y="402483"/>
            <a:ext cx="8383727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2"/>
          <p:cNvSpPr txBox="1">
            <a:spLocks noGrp="1"/>
          </p:cNvSpPr>
          <p:nvPr>
            <p:ph type="body" idx="1"/>
          </p:nvPr>
        </p:nvSpPr>
        <p:spPr>
          <a:xfrm>
            <a:off x="669535" y="1853171"/>
            <a:ext cx="4112126" cy="908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64526" lvl="0" indent="-182263" algn="l">
              <a:lnSpc>
                <a:spcPct val="90000"/>
              </a:lnSpc>
              <a:spcBef>
                <a:spcPts val="797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914" b="1"/>
            </a:lvl1pPr>
            <a:lvl2pPr marL="729051" lvl="1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95" b="1"/>
            </a:lvl2pPr>
            <a:lvl3pPr marL="1093577" lvl="2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435" b="1"/>
            </a:lvl3pPr>
            <a:lvl4pPr marL="1458102" lvl="3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76" b="1"/>
            </a:lvl4pPr>
            <a:lvl5pPr marL="1822628" lvl="4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76" b="1"/>
            </a:lvl5pPr>
            <a:lvl6pPr marL="2187153" lvl="5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76" b="1"/>
            </a:lvl6pPr>
            <a:lvl7pPr marL="2551679" lvl="6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76" b="1"/>
            </a:lvl7pPr>
            <a:lvl8pPr marL="2916204" lvl="7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76" b="1"/>
            </a:lvl8pPr>
            <a:lvl9pPr marL="3280730" lvl="8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76" b="1"/>
            </a:lvl9pPr>
          </a:lstStyle>
          <a:p>
            <a:endParaRPr/>
          </a:p>
        </p:txBody>
      </p:sp>
      <p:sp>
        <p:nvSpPr>
          <p:cNvPr id="39" name="Google Shape;39;p22"/>
          <p:cNvSpPr txBox="1">
            <a:spLocks noGrp="1"/>
          </p:cNvSpPr>
          <p:nvPr>
            <p:ph type="body" idx="2"/>
          </p:nvPr>
        </p:nvSpPr>
        <p:spPr>
          <a:xfrm>
            <a:off x="669535" y="2761381"/>
            <a:ext cx="4112126" cy="406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64526" lvl="0" indent="-273394" algn="l">
              <a:lnSpc>
                <a:spcPct val="90000"/>
              </a:lnSpc>
              <a:spcBef>
                <a:spcPts val="7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729051" lvl="1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93577" lvl="2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458102" lvl="3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822628" lvl="4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187153" lvl="5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551679" lvl="6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916204" lvl="7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280730" lvl="8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2"/>
          <p:cNvSpPr txBox="1">
            <a:spLocks noGrp="1"/>
          </p:cNvSpPr>
          <p:nvPr>
            <p:ph type="body" idx="3"/>
          </p:nvPr>
        </p:nvSpPr>
        <p:spPr>
          <a:xfrm>
            <a:off x="4920883" y="1853171"/>
            <a:ext cx="4132378" cy="908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64526" lvl="0" indent="-182263" algn="l">
              <a:lnSpc>
                <a:spcPct val="90000"/>
              </a:lnSpc>
              <a:spcBef>
                <a:spcPts val="797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914" b="1"/>
            </a:lvl1pPr>
            <a:lvl2pPr marL="729051" lvl="1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95" b="1"/>
            </a:lvl2pPr>
            <a:lvl3pPr marL="1093577" lvl="2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435" b="1"/>
            </a:lvl3pPr>
            <a:lvl4pPr marL="1458102" lvl="3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76" b="1"/>
            </a:lvl4pPr>
            <a:lvl5pPr marL="1822628" lvl="4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76" b="1"/>
            </a:lvl5pPr>
            <a:lvl6pPr marL="2187153" lvl="5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76" b="1"/>
            </a:lvl6pPr>
            <a:lvl7pPr marL="2551679" lvl="6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76" b="1"/>
            </a:lvl7pPr>
            <a:lvl8pPr marL="2916204" lvl="7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76" b="1"/>
            </a:lvl8pPr>
            <a:lvl9pPr marL="3280730" lvl="8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76" b="1"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4"/>
          </p:nvPr>
        </p:nvSpPr>
        <p:spPr>
          <a:xfrm>
            <a:off x="4920883" y="2761381"/>
            <a:ext cx="4132378" cy="406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64526" lvl="0" indent="-273394" algn="l">
              <a:lnSpc>
                <a:spcPct val="90000"/>
              </a:lnSpc>
              <a:spcBef>
                <a:spcPts val="7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729051" lvl="1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93577" lvl="2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458102" lvl="3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822628" lvl="4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187153" lvl="5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551679" lvl="6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916204" lvl="7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280730" lvl="8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2"/>
          <p:cNvSpPr txBox="1">
            <a:spLocks noGrp="1"/>
          </p:cNvSpPr>
          <p:nvPr>
            <p:ph type="dt" idx="10"/>
          </p:nvPr>
        </p:nvSpPr>
        <p:spPr>
          <a:xfrm>
            <a:off x="668268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ftr" idx="11"/>
          </p:nvPr>
        </p:nvSpPr>
        <p:spPr>
          <a:xfrm>
            <a:off x="3219837" y="7006699"/>
            <a:ext cx="328058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2"/>
          <p:cNvSpPr txBox="1">
            <a:spLocks noGrp="1"/>
          </p:cNvSpPr>
          <p:nvPr>
            <p:ph type="sldNum" idx="12"/>
          </p:nvPr>
        </p:nvSpPr>
        <p:spPr>
          <a:xfrm>
            <a:off x="6864936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3"/>
          <p:cNvSpPr txBox="1">
            <a:spLocks noGrp="1"/>
          </p:cNvSpPr>
          <p:nvPr>
            <p:ph type="title"/>
          </p:nvPr>
        </p:nvSpPr>
        <p:spPr>
          <a:xfrm>
            <a:off x="668268" y="402483"/>
            <a:ext cx="8383727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dt" idx="10"/>
          </p:nvPr>
        </p:nvSpPr>
        <p:spPr>
          <a:xfrm>
            <a:off x="668268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ftr" idx="11"/>
          </p:nvPr>
        </p:nvSpPr>
        <p:spPr>
          <a:xfrm>
            <a:off x="3219837" y="7006699"/>
            <a:ext cx="328058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3"/>
          <p:cNvSpPr txBox="1">
            <a:spLocks noGrp="1"/>
          </p:cNvSpPr>
          <p:nvPr>
            <p:ph type="sldNum" idx="12"/>
          </p:nvPr>
        </p:nvSpPr>
        <p:spPr>
          <a:xfrm>
            <a:off x="6864936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4"/>
          <p:cNvSpPr txBox="1">
            <a:spLocks noGrp="1"/>
          </p:cNvSpPr>
          <p:nvPr>
            <p:ph type="dt" idx="10"/>
          </p:nvPr>
        </p:nvSpPr>
        <p:spPr>
          <a:xfrm>
            <a:off x="668268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ftr" idx="11"/>
          </p:nvPr>
        </p:nvSpPr>
        <p:spPr>
          <a:xfrm>
            <a:off x="3219837" y="7006699"/>
            <a:ext cx="328058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4"/>
          <p:cNvSpPr txBox="1">
            <a:spLocks noGrp="1"/>
          </p:cNvSpPr>
          <p:nvPr>
            <p:ph type="sldNum" idx="12"/>
          </p:nvPr>
        </p:nvSpPr>
        <p:spPr>
          <a:xfrm>
            <a:off x="6864936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>
            <a:spLocks noGrp="1"/>
          </p:cNvSpPr>
          <p:nvPr>
            <p:ph type="title"/>
          </p:nvPr>
        </p:nvSpPr>
        <p:spPr>
          <a:xfrm>
            <a:off x="669534" y="503978"/>
            <a:ext cx="3135038" cy="17639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255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body" idx="1"/>
          </p:nvPr>
        </p:nvSpPr>
        <p:spPr>
          <a:xfrm>
            <a:off x="4132378" y="1088454"/>
            <a:ext cx="4920883" cy="5372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64526" lvl="0" indent="-344274" algn="l">
              <a:lnSpc>
                <a:spcPct val="90000"/>
              </a:lnSpc>
              <a:spcBef>
                <a:spcPts val="797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2551"/>
            </a:lvl1pPr>
            <a:lvl2pPr marL="729051" lvl="1" indent="-32402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232"/>
            </a:lvl2pPr>
            <a:lvl3pPr marL="1093577" lvl="2" indent="-303771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914"/>
            </a:lvl3pPr>
            <a:lvl4pPr marL="1458102" lvl="3" indent="-283520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95"/>
            </a:lvl4pPr>
            <a:lvl5pPr marL="1822628" lvl="4" indent="-283520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95"/>
            </a:lvl5pPr>
            <a:lvl6pPr marL="2187153" lvl="5" indent="-283520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95"/>
            </a:lvl6pPr>
            <a:lvl7pPr marL="2551679" lvl="6" indent="-283520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95"/>
            </a:lvl7pPr>
            <a:lvl8pPr marL="2916204" lvl="7" indent="-283520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95"/>
            </a:lvl8pPr>
            <a:lvl9pPr marL="3280730" lvl="8" indent="-283520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95"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body" idx="2"/>
          </p:nvPr>
        </p:nvSpPr>
        <p:spPr>
          <a:xfrm>
            <a:off x="669534" y="2267902"/>
            <a:ext cx="3135038" cy="420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64526" lvl="0" indent="-182263" algn="l">
              <a:lnSpc>
                <a:spcPct val="90000"/>
              </a:lnSpc>
              <a:spcBef>
                <a:spcPts val="797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76"/>
            </a:lvl1pPr>
            <a:lvl2pPr marL="729051" lvl="1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116"/>
            </a:lvl2pPr>
            <a:lvl3pPr marL="1093577" lvl="2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57"/>
            </a:lvl3pPr>
            <a:lvl4pPr marL="1458102" lvl="3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97"/>
            </a:lvl4pPr>
            <a:lvl5pPr marL="1822628" lvl="4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97"/>
            </a:lvl5pPr>
            <a:lvl6pPr marL="2187153" lvl="5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97"/>
            </a:lvl6pPr>
            <a:lvl7pPr marL="2551679" lvl="6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97"/>
            </a:lvl7pPr>
            <a:lvl8pPr marL="2916204" lvl="7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97"/>
            </a:lvl8pPr>
            <a:lvl9pPr marL="3280730" lvl="8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97"/>
            </a:lvl9pPr>
          </a:lstStyle>
          <a:p>
            <a:endParaRPr/>
          </a:p>
        </p:txBody>
      </p:sp>
      <p:sp>
        <p:nvSpPr>
          <p:cNvPr id="58" name="Google Shape;58;p25"/>
          <p:cNvSpPr txBox="1">
            <a:spLocks noGrp="1"/>
          </p:cNvSpPr>
          <p:nvPr>
            <p:ph type="dt" idx="10"/>
          </p:nvPr>
        </p:nvSpPr>
        <p:spPr>
          <a:xfrm>
            <a:off x="668268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 txBox="1">
            <a:spLocks noGrp="1"/>
          </p:cNvSpPr>
          <p:nvPr>
            <p:ph type="ftr" idx="11"/>
          </p:nvPr>
        </p:nvSpPr>
        <p:spPr>
          <a:xfrm>
            <a:off x="3219837" y="7006699"/>
            <a:ext cx="328058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sldNum" idx="12"/>
          </p:nvPr>
        </p:nvSpPr>
        <p:spPr>
          <a:xfrm>
            <a:off x="6864936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6"/>
          <p:cNvSpPr txBox="1">
            <a:spLocks noGrp="1"/>
          </p:cNvSpPr>
          <p:nvPr>
            <p:ph type="title"/>
          </p:nvPr>
        </p:nvSpPr>
        <p:spPr>
          <a:xfrm>
            <a:off x="669534" y="503978"/>
            <a:ext cx="3135038" cy="17639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255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6"/>
          <p:cNvSpPr>
            <a:spLocks noGrp="1"/>
          </p:cNvSpPr>
          <p:nvPr>
            <p:ph type="pic" idx="2"/>
          </p:nvPr>
        </p:nvSpPr>
        <p:spPr>
          <a:xfrm>
            <a:off x="4132378" y="1088454"/>
            <a:ext cx="4920883" cy="5372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797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55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23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91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26"/>
          <p:cNvSpPr txBox="1">
            <a:spLocks noGrp="1"/>
          </p:cNvSpPr>
          <p:nvPr>
            <p:ph type="body" idx="1"/>
          </p:nvPr>
        </p:nvSpPr>
        <p:spPr>
          <a:xfrm>
            <a:off x="669534" y="2267902"/>
            <a:ext cx="3135038" cy="420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64526" lvl="0" indent="-182263" algn="l">
              <a:lnSpc>
                <a:spcPct val="90000"/>
              </a:lnSpc>
              <a:spcBef>
                <a:spcPts val="797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76"/>
            </a:lvl1pPr>
            <a:lvl2pPr marL="729051" lvl="1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116"/>
            </a:lvl2pPr>
            <a:lvl3pPr marL="1093577" lvl="2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57"/>
            </a:lvl3pPr>
            <a:lvl4pPr marL="1458102" lvl="3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97"/>
            </a:lvl4pPr>
            <a:lvl5pPr marL="1822628" lvl="4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97"/>
            </a:lvl5pPr>
            <a:lvl6pPr marL="2187153" lvl="5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97"/>
            </a:lvl6pPr>
            <a:lvl7pPr marL="2551679" lvl="6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97"/>
            </a:lvl7pPr>
            <a:lvl8pPr marL="2916204" lvl="7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97"/>
            </a:lvl8pPr>
            <a:lvl9pPr marL="3280730" lvl="8" indent="-182263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97"/>
            </a:lvl9pPr>
          </a:lstStyle>
          <a:p>
            <a:endParaRPr/>
          </a:p>
        </p:txBody>
      </p:sp>
      <p:sp>
        <p:nvSpPr>
          <p:cNvPr id="65" name="Google Shape;65;p26"/>
          <p:cNvSpPr txBox="1">
            <a:spLocks noGrp="1"/>
          </p:cNvSpPr>
          <p:nvPr>
            <p:ph type="dt" idx="10"/>
          </p:nvPr>
        </p:nvSpPr>
        <p:spPr>
          <a:xfrm>
            <a:off x="668268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6"/>
          <p:cNvSpPr txBox="1">
            <a:spLocks noGrp="1"/>
          </p:cNvSpPr>
          <p:nvPr>
            <p:ph type="ftr" idx="11"/>
          </p:nvPr>
        </p:nvSpPr>
        <p:spPr>
          <a:xfrm>
            <a:off x="3219837" y="7006699"/>
            <a:ext cx="328058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6"/>
          <p:cNvSpPr txBox="1">
            <a:spLocks noGrp="1"/>
          </p:cNvSpPr>
          <p:nvPr>
            <p:ph type="sldNum" idx="12"/>
          </p:nvPr>
        </p:nvSpPr>
        <p:spPr>
          <a:xfrm>
            <a:off x="6864936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7"/>
          <p:cNvSpPr txBox="1">
            <a:spLocks noGrp="1"/>
          </p:cNvSpPr>
          <p:nvPr>
            <p:ph type="title"/>
          </p:nvPr>
        </p:nvSpPr>
        <p:spPr>
          <a:xfrm>
            <a:off x="668268" y="402483"/>
            <a:ext cx="8383727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7"/>
          <p:cNvSpPr txBox="1">
            <a:spLocks noGrp="1"/>
          </p:cNvSpPr>
          <p:nvPr>
            <p:ph type="body" idx="1"/>
          </p:nvPr>
        </p:nvSpPr>
        <p:spPr>
          <a:xfrm rot="5400000">
            <a:off x="2461860" y="218822"/>
            <a:ext cx="4796544" cy="8383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64526" lvl="0" indent="-273394" algn="l">
              <a:lnSpc>
                <a:spcPct val="90000"/>
              </a:lnSpc>
              <a:spcBef>
                <a:spcPts val="79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729051" lvl="1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93577" lvl="2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458102" lvl="3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822628" lvl="4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187153" lvl="5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551679" lvl="6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916204" lvl="7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280730" lvl="8" indent="-273394" algn="l">
              <a:lnSpc>
                <a:spcPct val="90000"/>
              </a:lnSpc>
              <a:spcBef>
                <a:spcPts val="3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7"/>
          <p:cNvSpPr txBox="1">
            <a:spLocks noGrp="1"/>
          </p:cNvSpPr>
          <p:nvPr>
            <p:ph type="dt" idx="10"/>
          </p:nvPr>
        </p:nvSpPr>
        <p:spPr>
          <a:xfrm>
            <a:off x="668268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7"/>
          <p:cNvSpPr txBox="1">
            <a:spLocks noGrp="1"/>
          </p:cNvSpPr>
          <p:nvPr>
            <p:ph type="ftr" idx="11"/>
          </p:nvPr>
        </p:nvSpPr>
        <p:spPr>
          <a:xfrm>
            <a:off x="3219837" y="7006699"/>
            <a:ext cx="328058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7"/>
          <p:cNvSpPr txBox="1">
            <a:spLocks noGrp="1"/>
          </p:cNvSpPr>
          <p:nvPr>
            <p:ph type="sldNum" idx="12"/>
          </p:nvPr>
        </p:nvSpPr>
        <p:spPr>
          <a:xfrm>
            <a:off x="6864936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668268" y="402483"/>
            <a:ext cx="8383727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668268" y="2012414"/>
            <a:ext cx="8383727" cy="479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7"/>
          <p:cNvSpPr txBox="1">
            <a:spLocks noGrp="1"/>
          </p:cNvSpPr>
          <p:nvPr>
            <p:ph type="dt" idx="10"/>
          </p:nvPr>
        </p:nvSpPr>
        <p:spPr>
          <a:xfrm>
            <a:off x="668268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7"/>
          <p:cNvSpPr txBox="1">
            <a:spLocks noGrp="1"/>
          </p:cNvSpPr>
          <p:nvPr>
            <p:ph type="ftr" idx="11"/>
          </p:nvPr>
        </p:nvSpPr>
        <p:spPr>
          <a:xfrm>
            <a:off x="3219837" y="7006699"/>
            <a:ext cx="328058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7"/>
          <p:cNvSpPr txBox="1">
            <a:spLocks noGrp="1"/>
          </p:cNvSpPr>
          <p:nvPr>
            <p:ph type="sldNum" idx="12"/>
          </p:nvPr>
        </p:nvSpPr>
        <p:spPr>
          <a:xfrm>
            <a:off x="6864936" y="7006699"/>
            <a:ext cx="2187059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5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1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slide" Target="slid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slide" Target="slide8.xml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slide" Target="slide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slide" Target="slide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slide" Target="slide8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>
            <a:hlinkClick r:id="rId3" action="ppaction://hlinksldjump"/>
          </p:cNvPr>
          <p:cNvSpPr/>
          <p:nvPr/>
        </p:nvSpPr>
        <p:spPr>
          <a:xfrm>
            <a:off x="1832095" y="1882861"/>
            <a:ext cx="2973132" cy="1343415"/>
          </a:xfrm>
          <a:prstGeom prst="roundRect">
            <a:avLst>
              <a:gd name="adj" fmla="val 16667"/>
            </a:avLst>
          </a:prstGeom>
          <a:solidFill>
            <a:srgbClr val="CC4338"/>
          </a:solidFill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72890" tIns="36435" rIns="72890" bIns="36435" anchor="ctr" anchorCtr="0">
            <a:noAutofit/>
          </a:bodyPr>
          <a:lstStyle/>
          <a:p>
            <a:pPr algn="ctr"/>
            <a:r>
              <a:rPr lang="es-CL" sz="1800" dirty="0">
                <a:latin typeface="Calibri"/>
                <a:ea typeface="Calibri"/>
                <a:cs typeface="Calibri"/>
                <a:sym typeface="Calibri"/>
              </a:rPr>
              <a:t>Enterprise Resource  Program</a:t>
            </a:r>
            <a:endParaRPr sz="1800" dirty="0">
              <a:highlight>
                <a:srgbClr val="C73F33"/>
              </a:highlight>
            </a:endParaRPr>
          </a:p>
        </p:txBody>
      </p:sp>
      <p:sp>
        <p:nvSpPr>
          <p:cNvPr id="87" name="Google Shape;87;p1">
            <a:hlinkClick r:id="rId4" action="ppaction://hlinksldjump"/>
          </p:cNvPr>
          <p:cNvSpPr/>
          <p:nvPr/>
        </p:nvSpPr>
        <p:spPr>
          <a:xfrm>
            <a:off x="1820372" y="3366717"/>
            <a:ext cx="2973132" cy="1343415"/>
          </a:xfrm>
          <a:prstGeom prst="roundRect">
            <a:avLst>
              <a:gd name="adj" fmla="val 16667"/>
            </a:avLst>
          </a:prstGeom>
          <a:solidFill>
            <a:srgbClr val="57AED9"/>
          </a:solidFill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72890" tIns="36435" rIns="72890" bIns="36435" anchor="ctr" anchorCtr="0">
            <a:noAutofit/>
          </a:bodyPr>
          <a:lstStyle/>
          <a:p>
            <a:pPr algn="ctr"/>
            <a:r>
              <a:rPr lang="es-CL" sz="1800" dirty="0">
                <a:latin typeface="Calibri"/>
                <a:ea typeface="Calibri"/>
                <a:cs typeface="Calibri"/>
                <a:sym typeface="Calibri"/>
              </a:rPr>
              <a:t>Enterprise Resource  Planning</a:t>
            </a:r>
            <a:endParaRPr sz="1800" dirty="0"/>
          </a:p>
        </p:txBody>
      </p:sp>
      <p:sp>
        <p:nvSpPr>
          <p:cNvPr id="88" name="Google Shape;88;p1">
            <a:hlinkClick r:id="rId3" action="ppaction://hlinksldjump"/>
          </p:cNvPr>
          <p:cNvSpPr/>
          <p:nvPr/>
        </p:nvSpPr>
        <p:spPr>
          <a:xfrm>
            <a:off x="4963391" y="1882861"/>
            <a:ext cx="2973132" cy="1343415"/>
          </a:xfrm>
          <a:prstGeom prst="roundRect">
            <a:avLst>
              <a:gd name="adj" fmla="val 16667"/>
            </a:avLst>
          </a:prstGeom>
          <a:solidFill>
            <a:srgbClr val="BBA501"/>
          </a:solidFill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72890" tIns="36435" rIns="72890" bIns="36435" anchor="ctr" anchorCtr="0">
            <a:noAutofit/>
          </a:bodyPr>
          <a:lstStyle/>
          <a:p>
            <a:pPr algn="ctr"/>
            <a:r>
              <a:rPr lang="es-CL" sz="1800" dirty="0">
                <a:latin typeface="Calibri"/>
                <a:ea typeface="Calibri"/>
                <a:cs typeface="Calibri"/>
                <a:sym typeface="Calibri"/>
              </a:rPr>
              <a:t>Enterprise Rapid Plannig</a:t>
            </a:r>
            <a:endParaRPr sz="1800" dirty="0"/>
          </a:p>
        </p:txBody>
      </p:sp>
      <p:sp>
        <p:nvSpPr>
          <p:cNvPr id="9" name="Google Shape;158;p5"/>
          <p:cNvSpPr txBox="1"/>
          <p:nvPr/>
        </p:nvSpPr>
        <p:spPr>
          <a:xfrm>
            <a:off x="375975" y="1373700"/>
            <a:ext cx="8950500" cy="3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lnSpc>
                <a:spcPct val="80000"/>
              </a:lnSpc>
              <a:buSzPts val="2800"/>
            </a:pPr>
            <a:r>
              <a:rPr lang="es-CL" sz="2800" b="1" dirty="0">
                <a:solidFill>
                  <a:srgbClr val="ED6B00"/>
                </a:solidFill>
                <a:latin typeface="Calibri"/>
                <a:ea typeface="Calibri"/>
                <a:cs typeface="Calibri"/>
                <a:sym typeface="Calibri"/>
              </a:rPr>
              <a:t>TRIVIA ERP</a:t>
            </a:r>
            <a:endParaRPr sz="3100" b="1" i="0" u="none" strike="noStrike" cap="none" dirty="0">
              <a:solidFill>
                <a:srgbClr val="ED6B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59;p5"/>
          <p:cNvSpPr txBox="1"/>
          <p:nvPr/>
        </p:nvSpPr>
        <p:spPr>
          <a:xfrm>
            <a:off x="366450" y="1220100"/>
            <a:ext cx="4700400" cy="1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¡JUGUEMOS!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3072833" y="5218697"/>
            <a:ext cx="4049479" cy="1120878"/>
            <a:chOff x="3191157" y="5165595"/>
            <a:chExt cx="4049479" cy="1120878"/>
          </a:xfrm>
        </p:grpSpPr>
        <p:grpSp>
          <p:nvGrpSpPr>
            <p:cNvPr id="7" name="Grupo 6"/>
            <p:cNvGrpSpPr/>
            <p:nvPr/>
          </p:nvGrpSpPr>
          <p:grpSpPr>
            <a:xfrm>
              <a:off x="3191157" y="5165595"/>
              <a:ext cx="4049479" cy="1120878"/>
              <a:chOff x="3191157" y="5165595"/>
              <a:chExt cx="4049479" cy="1120878"/>
            </a:xfrm>
          </p:grpSpPr>
          <p:sp>
            <p:nvSpPr>
              <p:cNvPr id="5" name="Rectángulo redondeado 4"/>
              <p:cNvSpPr/>
              <p:nvPr/>
            </p:nvSpPr>
            <p:spPr>
              <a:xfrm>
                <a:off x="3191157" y="5165595"/>
                <a:ext cx="3256341" cy="1120878"/>
              </a:xfrm>
              <a:prstGeom prst="roundRect">
                <a:avLst/>
              </a:prstGeom>
              <a:solidFill>
                <a:srgbClr val="ED7D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L" u="sng"/>
              </a:p>
            </p:txBody>
          </p:sp>
          <p:sp>
            <p:nvSpPr>
              <p:cNvPr id="6" name="Triángulo isósceles 5"/>
              <p:cNvSpPr/>
              <p:nvPr/>
            </p:nvSpPr>
            <p:spPr>
              <a:xfrm rot="4272091">
                <a:off x="6482518" y="4988969"/>
                <a:ext cx="415160" cy="1101077"/>
              </a:xfrm>
              <a:prstGeom prst="triangle">
                <a:avLst/>
              </a:prstGeom>
              <a:solidFill>
                <a:srgbClr val="ED7D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L" u="sng"/>
              </a:p>
            </p:txBody>
          </p:sp>
        </p:grpSp>
        <p:sp>
          <p:nvSpPr>
            <p:cNvPr id="84" name="Google Shape;84;p1"/>
            <p:cNvSpPr txBox="1"/>
            <p:nvPr/>
          </p:nvSpPr>
          <p:spPr>
            <a:xfrm>
              <a:off x="3463512" y="5490806"/>
              <a:ext cx="2767486" cy="4429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2890" tIns="36435" rIns="72890" bIns="36435" anchor="t" anchorCtr="0">
              <a:spAutoFit/>
            </a:bodyPr>
            <a:lstStyle/>
            <a:p>
              <a:r>
                <a:rPr lang="es-CL" sz="24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¿Qué significa ERP?</a:t>
              </a:r>
            </a:p>
          </p:txBody>
        </p:sp>
      </p:grpSp>
      <p:pic>
        <p:nvPicPr>
          <p:cNvPr id="11" name="Imagen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5753" y="4407877"/>
            <a:ext cx="3256341" cy="3411211"/>
          </a:xfrm>
          <a:prstGeom prst="rect">
            <a:avLst/>
          </a:prstGeom>
        </p:spPr>
      </p:pic>
      <p:sp>
        <p:nvSpPr>
          <p:cNvPr id="16" name="Google Shape;85;p1">
            <a:hlinkClick r:id="rId3" action="ppaction://hlinksldjump"/>
            <a:extLst>
              <a:ext uri="{FF2B5EF4-FFF2-40B4-BE49-F238E27FC236}">
                <a16:creationId xmlns:a16="http://schemas.microsoft.com/office/drawing/2014/main" id="{FD8ED1C9-226D-1C41-BDB2-C9E5F05F77D6}"/>
              </a:ext>
            </a:extLst>
          </p:cNvPr>
          <p:cNvSpPr/>
          <p:nvPr/>
        </p:nvSpPr>
        <p:spPr>
          <a:xfrm>
            <a:off x="4951668" y="3366717"/>
            <a:ext cx="2973132" cy="1343415"/>
          </a:xfrm>
          <a:prstGeom prst="roundRect">
            <a:avLst>
              <a:gd name="adj" fmla="val 16667"/>
            </a:avLst>
          </a:prstGeom>
          <a:solidFill>
            <a:srgbClr val="2E864B"/>
          </a:solidFill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72890" tIns="36435" rIns="72890" bIns="36435" anchor="ctr" anchorCtr="0">
            <a:noAutofit/>
          </a:bodyPr>
          <a:lstStyle/>
          <a:p>
            <a:pPr algn="ctr"/>
            <a:r>
              <a:rPr lang="es-CL" sz="1800" dirty="0">
                <a:latin typeface="Calibri"/>
                <a:ea typeface="Calibri"/>
                <a:cs typeface="Calibri"/>
                <a:sym typeface="Calibri"/>
              </a:rPr>
              <a:t>Efficient Resource Planning</a:t>
            </a:r>
            <a:endParaRPr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158;p5"/>
          <p:cNvSpPr txBox="1"/>
          <p:nvPr/>
        </p:nvSpPr>
        <p:spPr>
          <a:xfrm>
            <a:off x="375975" y="1373700"/>
            <a:ext cx="8950500" cy="3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lnSpc>
                <a:spcPct val="80000"/>
              </a:lnSpc>
              <a:buSzPts val="2800"/>
            </a:pPr>
            <a:r>
              <a:rPr lang="es-CL" sz="2800" b="1" dirty="0">
                <a:solidFill>
                  <a:srgbClr val="ED6B00"/>
                </a:solidFill>
                <a:latin typeface="Calibri"/>
                <a:ea typeface="Calibri"/>
                <a:cs typeface="Calibri"/>
                <a:sym typeface="Calibri"/>
              </a:rPr>
              <a:t>TRIVIA ERP</a:t>
            </a:r>
            <a:endParaRPr sz="3100" b="1" i="0" u="none" strike="noStrike" cap="none" dirty="0">
              <a:solidFill>
                <a:srgbClr val="ED6B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59;p5"/>
          <p:cNvSpPr txBox="1"/>
          <p:nvPr/>
        </p:nvSpPr>
        <p:spPr>
          <a:xfrm>
            <a:off x="366450" y="1220100"/>
            <a:ext cx="4700400" cy="1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¡JUGUEMOS!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id="{82BA3A37-C8DC-5440-86A5-F6D49BEBCFD0}"/>
              </a:ext>
            </a:extLst>
          </p:cNvPr>
          <p:cNvGrpSpPr/>
          <p:nvPr/>
        </p:nvGrpSpPr>
        <p:grpSpPr>
          <a:xfrm>
            <a:off x="2608037" y="5218697"/>
            <a:ext cx="4514275" cy="1120878"/>
            <a:chOff x="2726361" y="5165595"/>
            <a:chExt cx="4514275" cy="1120878"/>
          </a:xfrm>
        </p:grpSpPr>
        <p:grpSp>
          <p:nvGrpSpPr>
            <p:cNvPr id="15" name="Grupo 14">
              <a:extLst>
                <a:ext uri="{FF2B5EF4-FFF2-40B4-BE49-F238E27FC236}">
                  <a16:creationId xmlns:a16="http://schemas.microsoft.com/office/drawing/2014/main" id="{2DDA3F7D-FB1A-4E43-8794-36590EF049B1}"/>
                </a:ext>
              </a:extLst>
            </p:cNvPr>
            <p:cNvGrpSpPr/>
            <p:nvPr/>
          </p:nvGrpSpPr>
          <p:grpSpPr>
            <a:xfrm>
              <a:off x="2726361" y="5165595"/>
              <a:ext cx="4514275" cy="1120878"/>
              <a:chOff x="2726361" y="5165595"/>
              <a:chExt cx="4514275" cy="1120878"/>
            </a:xfrm>
          </p:grpSpPr>
          <p:sp>
            <p:nvSpPr>
              <p:cNvPr id="18" name="Rectángulo redondeado 17">
                <a:extLst>
                  <a:ext uri="{FF2B5EF4-FFF2-40B4-BE49-F238E27FC236}">
                    <a16:creationId xmlns:a16="http://schemas.microsoft.com/office/drawing/2014/main" id="{752D75D8-2F49-1443-B3AC-F05BEDEE04F6}"/>
                  </a:ext>
                </a:extLst>
              </p:cNvPr>
              <p:cNvSpPr/>
              <p:nvPr/>
            </p:nvSpPr>
            <p:spPr>
              <a:xfrm>
                <a:off x="2726361" y="5165595"/>
                <a:ext cx="3721138" cy="1120878"/>
              </a:xfrm>
              <a:prstGeom prst="roundRect">
                <a:avLst/>
              </a:prstGeom>
              <a:solidFill>
                <a:srgbClr val="ED7D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L" u="sng"/>
              </a:p>
            </p:txBody>
          </p:sp>
          <p:sp>
            <p:nvSpPr>
              <p:cNvPr id="19" name="Triángulo isósceles 5">
                <a:extLst>
                  <a:ext uri="{FF2B5EF4-FFF2-40B4-BE49-F238E27FC236}">
                    <a16:creationId xmlns:a16="http://schemas.microsoft.com/office/drawing/2014/main" id="{0EF12C9D-4453-A342-A113-35C4F2ED81B9}"/>
                  </a:ext>
                </a:extLst>
              </p:cNvPr>
              <p:cNvSpPr/>
              <p:nvPr/>
            </p:nvSpPr>
            <p:spPr>
              <a:xfrm rot="4272091">
                <a:off x="6482518" y="4988969"/>
                <a:ext cx="415160" cy="1101077"/>
              </a:xfrm>
              <a:prstGeom prst="triangle">
                <a:avLst/>
              </a:prstGeom>
              <a:solidFill>
                <a:srgbClr val="ED7D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L" u="sng"/>
              </a:p>
            </p:txBody>
          </p:sp>
        </p:grpSp>
        <p:sp>
          <p:nvSpPr>
            <p:cNvPr id="17" name="Google Shape;84;p1">
              <a:extLst>
                <a:ext uri="{FF2B5EF4-FFF2-40B4-BE49-F238E27FC236}">
                  <a16:creationId xmlns:a16="http://schemas.microsoft.com/office/drawing/2014/main" id="{4275A34F-BFCE-ED45-8107-91DF266E5E2C}"/>
                </a:ext>
              </a:extLst>
            </p:cNvPr>
            <p:cNvSpPr txBox="1"/>
            <p:nvPr/>
          </p:nvSpPr>
          <p:spPr>
            <a:xfrm>
              <a:off x="3038479" y="5308371"/>
              <a:ext cx="3877940" cy="81224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2890" tIns="36435" rIns="72890" bIns="36435" anchor="t" anchorCtr="0">
              <a:spAutoFit/>
            </a:bodyPr>
            <a:lstStyle/>
            <a:p>
              <a:r>
                <a:rPr lang="es-CL" sz="24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¿Cuál de las siguientes afirmaciones es Falsa?</a:t>
              </a:r>
            </a:p>
          </p:txBody>
        </p:sp>
      </p:grpSp>
      <p:pic>
        <p:nvPicPr>
          <p:cNvPr id="20" name="Imagen 19">
            <a:extLst>
              <a:ext uri="{FF2B5EF4-FFF2-40B4-BE49-F238E27FC236}">
                <a16:creationId xmlns:a16="http://schemas.microsoft.com/office/drawing/2014/main" id="{2B248E2F-C59F-214E-9DF2-060CFB32B8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5753" y="4407877"/>
            <a:ext cx="3256341" cy="3411211"/>
          </a:xfrm>
          <a:prstGeom prst="rect">
            <a:avLst/>
          </a:prstGeom>
        </p:spPr>
      </p:pic>
      <p:sp>
        <p:nvSpPr>
          <p:cNvPr id="21" name="Google Shape;85;p1">
            <a:hlinkClick r:id="rId4" action="ppaction://hlinksldjump"/>
            <a:extLst>
              <a:ext uri="{FF2B5EF4-FFF2-40B4-BE49-F238E27FC236}">
                <a16:creationId xmlns:a16="http://schemas.microsoft.com/office/drawing/2014/main" id="{CAD7AE67-FD37-2944-B303-489EFD1FF0BD}"/>
              </a:ext>
            </a:extLst>
          </p:cNvPr>
          <p:cNvSpPr/>
          <p:nvPr/>
        </p:nvSpPr>
        <p:spPr>
          <a:xfrm>
            <a:off x="1832095" y="1882861"/>
            <a:ext cx="2973132" cy="1343415"/>
          </a:xfrm>
          <a:prstGeom prst="roundRect">
            <a:avLst>
              <a:gd name="adj" fmla="val 16667"/>
            </a:avLst>
          </a:prstGeom>
          <a:solidFill>
            <a:srgbClr val="CC4338"/>
          </a:solidFill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72890" tIns="36435" rIns="72890" bIns="36435" anchor="ctr" anchorCtr="0">
            <a:noAutofit/>
          </a:bodyPr>
          <a:lstStyle/>
          <a:p>
            <a:pPr algn="ctr"/>
            <a:r>
              <a:rPr lang="es-CL" sz="1800" dirty="0">
                <a:latin typeface="Calibri"/>
                <a:ea typeface="Calibri"/>
                <a:cs typeface="Calibri"/>
                <a:sym typeface="Calibri"/>
              </a:rPr>
              <a:t>Un ERP se comunica con el WMS (si este último existe).</a:t>
            </a:r>
            <a:endParaRPr lang="es-CL" sz="1800" dirty="0">
              <a:highlight>
                <a:srgbClr val="C73F33"/>
              </a:highlight>
            </a:endParaRPr>
          </a:p>
        </p:txBody>
      </p:sp>
      <p:sp>
        <p:nvSpPr>
          <p:cNvPr id="22" name="Google Shape;87;p1">
            <a:hlinkClick r:id="rId4" action="ppaction://hlinksldjump"/>
            <a:extLst>
              <a:ext uri="{FF2B5EF4-FFF2-40B4-BE49-F238E27FC236}">
                <a16:creationId xmlns:a16="http://schemas.microsoft.com/office/drawing/2014/main" id="{DFC17868-D4BC-0241-9796-CFAF426660C5}"/>
              </a:ext>
            </a:extLst>
          </p:cNvPr>
          <p:cNvSpPr/>
          <p:nvPr/>
        </p:nvSpPr>
        <p:spPr>
          <a:xfrm>
            <a:off x="1820372" y="3366717"/>
            <a:ext cx="2973132" cy="1343415"/>
          </a:xfrm>
          <a:prstGeom prst="roundRect">
            <a:avLst>
              <a:gd name="adj" fmla="val 16667"/>
            </a:avLst>
          </a:prstGeom>
          <a:solidFill>
            <a:srgbClr val="57AED9"/>
          </a:solidFill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72890" tIns="36435" rIns="72890" bIns="36435" anchor="ctr" anchorCtr="0">
            <a:noAutofit/>
          </a:bodyPr>
          <a:lstStyle/>
          <a:p>
            <a:pPr lvl="0" algn="ctr"/>
            <a:r>
              <a:rPr lang="es-CL" sz="1800" dirty="0">
                <a:latin typeface="Calibri"/>
                <a:ea typeface="Calibri"/>
                <a:cs typeface="Calibri"/>
                <a:sym typeface="Calibri"/>
              </a:rPr>
              <a:t>El origen del ERP </a:t>
            </a:r>
          </a:p>
          <a:p>
            <a:pPr lvl="0" algn="ctr"/>
            <a:r>
              <a:rPr lang="es-CL" sz="1800" dirty="0">
                <a:latin typeface="Calibri"/>
                <a:ea typeface="Calibri"/>
                <a:cs typeface="Calibri"/>
                <a:sym typeface="Calibri"/>
              </a:rPr>
              <a:t>está en el MRP.</a:t>
            </a:r>
            <a:endParaRPr lang="es-CL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Google Shape;88;p1">
            <a:hlinkClick r:id="rId5" action="ppaction://hlinksldjump"/>
            <a:extLst>
              <a:ext uri="{FF2B5EF4-FFF2-40B4-BE49-F238E27FC236}">
                <a16:creationId xmlns:a16="http://schemas.microsoft.com/office/drawing/2014/main" id="{5594849D-E5AC-BE47-9DB6-75847E2FF972}"/>
              </a:ext>
            </a:extLst>
          </p:cNvPr>
          <p:cNvSpPr/>
          <p:nvPr/>
        </p:nvSpPr>
        <p:spPr>
          <a:xfrm>
            <a:off x="4963391" y="1882861"/>
            <a:ext cx="2973132" cy="1343415"/>
          </a:xfrm>
          <a:prstGeom prst="roundRect">
            <a:avLst>
              <a:gd name="adj" fmla="val 16667"/>
            </a:avLst>
          </a:prstGeom>
          <a:solidFill>
            <a:srgbClr val="BBA501"/>
          </a:solidFill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72890" tIns="36435" rIns="72890" bIns="36435" anchor="ctr" anchorCtr="0">
            <a:noAutofit/>
          </a:bodyPr>
          <a:lstStyle/>
          <a:p>
            <a:pPr algn="ctr"/>
            <a:r>
              <a:rPr lang="es-CL" sz="1800" dirty="0">
                <a:latin typeface="Calibri" panose="020F0502020204030204" pitchFamily="34" charset="0"/>
                <a:cs typeface="Calibri" panose="020F0502020204030204" pitchFamily="34" charset="0"/>
              </a:rPr>
              <a:t>Un ERP es un software especializado en Logística.</a:t>
            </a:r>
          </a:p>
        </p:txBody>
      </p:sp>
      <p:sp>
        <p:nvSpPr>
          <p:cNvPr id="24" name="Google Shape;85;p1">
            <a:hlinkClick r:id="rId4" action="ppaction://hlinksldjump"/>
            <a:extLst>
              <a:ext uri="{FF2B5EF4-FFF2-40B4-BE49-F238E27FC236}">
                <a16:creationId xmlns:a16="http://schemas.microsoft.com/office/drawing/2014/main" id="{E8FCA4E7-4E1D-0F46-80FD-C2432B06E50D}"/>
              </a:ext>
            </a:extLst>
          </p:cNvPr>
          <p:cNvSpPr/>
          <p:nvPr/>
        </p:nvSpPr>
        <p:spPr>
          <a:xfrm>
            <a:off x="4951668" y="3366717"/>
            <a:ext cx="2973132" cy="1343415"/>
          </a:xfrm>
          <a:prstGeom prst="roundRect">
            <a:avLst>
              <a:gd name="adj" fmla="val 16667"/>
            </a:avLst>
          </a:prstGeom>
          <a:solidFill>
            <a:srgbClr val="2E864B"/>
          </a:solidFill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72890" tIns="36435" rIns="72890" bIns="36435" anchor="ctr" anchorCtr="0">
            <a:noAutofit/>
          </a:bodyPr>
          <a:lstStyle/>
          <a:p>
            <a:pPr lvl="0" algn="ctr"/>
            <a:r>
              <a:rPr lang="es-CL" sz="1800" dirty="0">
                <a:latin typeface="Calibri" panose="020F0502020204030204" pitchFamily="34" charset="0"/>
                <a:cs typeface="Calibri" panose="020F0502020204030204" pitchFamily="34" charset="0"/>
              </a:rPr>
              <a:t>Los ERP tienen distintos módulos que intercambian datos entre sí. </a:t>
            </a:r>
            <a:endParaRPr lang="es-CL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573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>
            <a:hlinkClick r:id="rId3" action="ppaction://hlinksldjump"/>
          </p:cNvPr>
          <p:cNvSpPr/>
          <p:nvPr/>
        </p:nvSpPr>
        <p:spPr>
          <a:xfrm>
            <a:off x="4949619" y="2776863"/>
            <a:ext cx="2580539" cy="1166021"/>
          </a:xfrm>
          <a:prstGeom prst="roundRect">
            <a:avLst>
              <a:gd name="adj" fmla="val 16667"/>
            </a:avLst>
          </a:prstGeom>
          <a:solidFill>
            <a:srgbClr val="CC4338"/>
          </a:solidFill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72890" tIns="36435" rIns="72890" bIns="36435" anchor="ctr" anchorCtr="0">
            <a:noAutofit/>
          </a:bodyPr>
          <a:lstStyle/>
          <a:p>
            <a:pPr algn="ctr"/>
            <a:r>
              <a:rPr lang="es-CL" sz="2000" dirty="0">
                <a:latin typeface="Calibri"/>
                <a:ea typeface="Calibri"/>
                <a:cs typeface="Calibri"/>
                <a:sym typeface="Calibri"/>
              </a:rPr>
              <a:t>Falso</a:t>
            </a:r>
            <a:endParaRPr sz="2000" dirty="0">
              <a:highlight>
                <a:srgbClr val="C73F33"/>
              </a:highlight>
            </a:endParaRPr>
          </a:p>
        </p:txBody>
      </p:sp>
      <p:sp>
        <p:nvSpPr>
          <p:cNvPr id="9" name="Google Shape;158;p5"/>
          <p:cNvSpPr txBox="1"/>
          <p:nvPr/>
        </p:nvSpPr>
        <p:spPr>
          <a:xfrm>
            <a:off x="375975" y="1373700"/>
            <a:ext cx="8950500" cy="3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lnSpc>
                <a:spcPct val="80000"/>
              </a:lnSpc>
              <a:buSzPts val="2800"/>
            </a:pPr>
            <a:r>
              <a:rPr lang="es-CL" sz="2800" b="1" dirty="0">
                <a:solidFill>
                  <a:srgbClr val="ED6B00"/>
                </a:solidFill>
                <a:latin typeface="Calibri"/>
                <a:ea typeface="Calibri"/>
                <a:cs typeface="Calibri"/>
                <a:sym typeface="Calibri"/>
              </a:rPr>
              <a:t>TRIVIA ERP</a:t>
            </a:r>
            <a:endParaRPr sz="3100" b="1" i="0" u="none" strike="noStrike" cap="none" dirty="0">
              <a:solidFill>
                <a:srgbClr val="ED6B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59;p5"/>
          <p:cNvSpPr txBox="1"/>
          <p:nvPr/>
        </p:nvSpPr>
        <p:spPr>
          <a:xfrm>
            <a:off x="366450" y="1220100"/>
            <a:ext cx="4700400" cy="1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¡JUGUEMOS!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85;p1">
            <a:hlinkClick r:id="rId4" action="ppaction://hlinksldjump"/>
            <a:extLst>
              <a:ext uri="{FF2B5EF4-FFF2-40B4-BE49-F238E27FC236}">
                <a16:creationId xmlns:a16="http://schemas.microsoft.com/office/drawing/2014/main" id="{FD8ED1C9-226D-1C41-BDB2-C9E5F05F77D6}"/>
              </a:ext>
            </a:extLst>
          </p:cNvPr>
          <p:cNvSpPr/>
          <p:nvPr/>
        </p:nvSpPr>
        <p:spPr>
          <a:xfrm>
            <a:off x="2072874" y="2776863"/>
            <a:ext cx="2580539" cy="1166021"/>
          </a:xfrm>
          <a:prstGeom prst="roundRect">
            <a:avLst>
              <a:gd name="adj" fmla="val 16667"/>
            </a:avLst>
          </a:prstGeom>
          <a:solidFill>
            <a:srgbClr val="2E864B"/>
          </a:solidFill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72890" tIns="36435" rIns="72890" bIns="36435" anchor="ctr" anchorCtr="0">
            <a:noAutofit/>
          </a:bodyPr>
          <a:lstStyle/>
          <a:p>
            <a:pPr algn="ctr"/>
            <a:r>
              <a:rPr lang="es-CL" sz="2000" dirty="0">
                <a:latin typeface="Calibri"/>
                <a:ea typeface="Calibri"/>
                <a:cs typeface="Calibri"/>
                <a:sym typeface="Calibri"/>
              </a:rPr>
              <a:t>Verdadero</a:t>
            </a:r>
            <a:endParaRPr lang="es-CL" sz="2000" dirty="0">
              <a:highlight>
                <a:srgbClr val="C73F33"/>
              </a:highlight>
            </a:endParaRPr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9ACCC1BD-F8D8-CB45-ACD7-C8CC47719652}"/>
              </a:ext>
            </a:extLst>
          </p:cNvPr>
          <p:cNvGrpSpPr/>
          <p:nvPr/>
        </p:nvGrpSpPr>
        <p:grpSpPr>
          <a:xfrm>
            <a:off x="1094654" y="5357445"/>
            <a:ext cx="6027658" cy="982129"/>
            <a:chOff x="1212978" y="5304343"/>
            <a:chExt cx="6027658" cy="982129"/>
          </a:xfrm>
        </p:grpSpPr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4A7C76D3-16D3-DA45-8DF5-00A6A80BA785}"/>
                </a:ext>
              </a:extLst>
            </p:cNvPr>
            <p:cNvGrpSpPr/>
            <p:nvPr/>
          </p:nvGrpSpPr>
          <p:grpSpPr>
            <a:xfrm>
              <a:off x="1212978" y="5304343"/>
              <a:ext cx="6027658" cy="982129"/>
              <a:chOff x="1212978" y="5304343"/>
              <a:chExt cx="6027658" cy="982129"/>
            </a:xfrm>
          </p:grpSpPr>
          <p:sp>
            <p:nvSpPr>
              <p:cNvPr id="15" name="Rectángulo redondeado 14">
                <a:extLst>
                  <a:ext uri="{FF2B5EF4-FFF2-40B4-BE49-F238E27FC236}">
                    <a16:creationId xmlns:a16="http://schemas.microsoft.com/office/drawing/2014/main" id="{8584D7F7-4443-5642-A0BF-B6929A1FEEDE}"/>
                  </a:ext>
                </a:extLst>
              </p:cNvPr>
              <p:cNvSpPr/>
              <p:nvPr/>
            </p:nvSpPr>
            <p:spPr>
              <a:xfrm>
                <a:off x="1212978" y="5304343"/>
                <a:ext cx="5234521" cy="982129"/>
              </a:xfrm>
              <a:prstGeom prst="roundRect">
                <a:avLst/>
              </a:prstGeom>
              <a:solidFill>
                <a:srgbClr val="ED7D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L" u="sng"/>
              </a:p>
            </p:txBody>
          </p:sp>
          <p:sp>
            <p:nvSpPr>
              <p:cNvPr id="17" name="Triángulo isósceles 5">
                <a:extLst>
                  <a:ext uri="{FF2B5EF4-FFF2-40B4-BE49-F238E27FC236}">
                    <a16:creationId xmlns:a16="http://schemas.microsoft.com/office/drawing/2014/main" id="{96EA1CD8-A5F9-F748-AEA8-8C4159C9E43F}"/>
                  </a:ext>
                </a:extLst>
              </p:cNvPr>
              <p:cNvSpPr/>
              <p:nvPr/>
            </p:nvSpPr>
            <p:spPr>
              <a:xfrm rot="4272091">
                <a:off x="6482518" y="4988969"/>
                <a:ext cx="415160" cy="1101077"/>
              </a:xfrm>
              <a:prstGeom prst="triangle">
                <a:avLst/>
              </a:prstGeom>
              <a:solidFill>
                <a:srgbClr val="ED7D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L" u="sng"/>
              </a:p>
            </p:txBody>
          </p:sp>
        </p:grpSp>
        <p:sp>
          <p:nvSpPr>
            <p:cNvPr id="14" name="Google Shape;84;p1">
              <a:extLst>
                <a:ext uri="{FF2B5EF4-FFF2-40B4-BE49-F238E27FC236}">
                  <a16:creationId xmlns:a16="http://schemas.microsoft.com/office/drawing/2014/main" id="{B31B922D-DBC5-F645-82F9-10F97CF78711}"/>
                </a:ext>
              </a:extLst>
            </p:cNvPr>
            <p:cNvSpPr txBox="1"/>
            <p:nvPr/>
          </p:nvSpPr>
          <p:spPr>
            <a:xfrm>
              <a:off x="1396961" y="5574915"/>
              <a:ext cx="5234522" cy="4429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2890" tIns="36435" rIns="72890" bIns="36435" anchor="t" anchorCtr="0">
              <a:spAutoFit/>
            </a:bodyPr>
            <a:lstStyle/>
            <a:p>
              <a:r>
                <a:rPr lang="es-CL" sz="24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Un ERP utiliza ubicaciones </a:t>
              </a:r>
              <a:r>
                <a:rPr lang="es-CL" sz="2400" b="1" i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“caóticas”. </a:t>
              </a:r>
            </a:p>
          </p:txBody>
        </p:sp>
      </p:grpSp>
      <p:pic>
        <p:nvPicPr>
          <p:cNvPr id="18" name="Imagen 17">
            <a:extLst>
              <a:ext uri="{FF2B5EF4-FFF2-40B4-BE49-F238E27FC236}">
                <a16:creationId xmlns:a16="http://schemas.microsoft.com/office/drawing/2014/main" id="{A391274B-FC58-3644-9490-8890683EF38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5753" y="4407877"/>
            <a:ext cx="3256341" cy="3411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662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158;p5"/>
          <p:cNvSpPr txBox="1"/>
          <p:nvPr/>
        </p:nvSpPr>
        <p:spPr>
          <a:xfrm>
            <a:off x="375975" y="1373700"/>
            <a:ext cx="8950500" cy="3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lnSpc>
                <a:spcPct val="80000"/>
              </a:lnSpc>
              <a:buSzPts val="2800"/>
            </a:pPr>
            <a:r>
              <a:rPr lang="es-CL" sz="2800" b="1" dirty="0">
                <a:solidFill>
                  <a:srgbClr val="ED6B00"/>
                </a:solidFill>
                <a:latin typeface="Calibri"/>
                <a:ea typeface="Calibri"/>
                <a:cs typeface="Calibri"/>
                <a:sym typeface="Calibri"/>
              </a:rPr>
              <a:t>TRIVIA ERP</a:t>
            </a:r>
            <a:endParaRPr sz="3100" b="1" i="0" u="none" strike="noStrike" cap="none" dirty="0">
              <a:solidFill>
                <a:srgbClr val="ED6B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59;p5"/>
          <p:cNvSpPr txBox="1"/>
          <p:nvPr/>
        </p:nvSpPr>
        <p:spPr>
          <a:xfrm>
            <a:off x="366450" y="1220100"/>
            <a:ext cx="4700400" cy="1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¡JUGUEMOS!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85;p1">
            <a:hlinkClick r:id="rId3" action="ppaction://hlinksldjump"/>
            <a:extLst>
              <a:ext uri="{FF2B5EF4-FFF2-40B4-BE49-F238E27FC236}">
                <a16:creationId xmlns:a16="http://schemas.microsoft.com/office/drawing/2014/main" id="{FF625EDD-E45C-5149-B99A-053E244522A7}"/>
              </a:ext>
            </a:extLst>
          </p:cNvPr>
          <p:cNvSpPr/>
          <p:nvPr/>
        </p:nvSpPr>
        <p:spPr>
          <a:xfrm>
            <a:off x="4949619" y="2776863"/>
            <a:ext cx="2580539" cy="1166021"/>
          </a:xfrm>
          <a:prstGeom prst="roundRect">
            <a:avLst>
              <a:gd name="adj" fmla="val 16667"/>
            </a:avLst>
          </a:prstGeom>
          <a:solidFill>
            <a:srgbClr val="CC4338"/>
          </a:solidFill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72890" tIns="36435" rIns="72890" bIns="36435" anchor="ctr" anchorCtr="0">
            <a:noAutofit/>
          </a:bodyPr>
          <a:lstStyle/>
          <a:p>
            <a:pPr algn="ctr"/>
            <a:r>
              <a:rPr lang="es-CL" sz="2000" dirty="0">
                <a:latin typeface="Calibri"/>
                <a:ea typeface="Calibri"/>
                <a:cs typeface="Calibri"/>
                <a:sym typeface="Calibri"/>
              </a:rPr>
              <a:t>Falso</a:t>
            </a:r>
            <a:endParaRPr sz="2000" dirty="0">
              <a:highlight>
                <a:srgbClr val="C73F33"/>
              </a:highlight>
            </a:endParaRPr>
          </a:p>
        </p:txBody>
      </p:sp>
      <p:sp>
        <p:nvSpPr>
          <p:cNvPr id="13" name="Google Shape;85;p1">
            <a:hlinkClick r:id="rId4" action="ppaction://hlinksldjump"/>
            <a:extLst>
              <a:ext uri="{FF2B5EF4-FFF2-40B4-BE49-F238E27FC236}">
                <a16:creationId xmlns:a16="http://schemas.microsoft.com/office/drawing/2014/main" id="{B0942CE9-A1D6-BC4E-8919-A31BA08C9668}"/>
              </a:ext>
            </a:extLst>
          </p:cNvPr>
          <p:cNvSpPr/>
          <p:nvPr/>
        </p:nvSpPr>
        <p:spPr>
          <a:xfrm>
            <a:off x="2072874" y="2776863"/>
            <a:ext cx="2580539" cy="1166021"/>
          </a:xfrm>
          <a:prstGeom prst="roundRect">
            <a:avLst>
              <a:gd name="adj" fmla="val 16667"/>
            </a:avLst>
          </a:prstGeom>
          <a:solidFill>
            <a:srgbClr val="2E864B"/>
          </a:solidFill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72890" tIns="36435" rIns="72890" bIns="36435" anchor="ctr" anchorCtr="0">
            <a:noAutofit/>
          </a:bodyPr>
          <a:lstStyle/>
          <a:p>
            <a:pPr algn="ctr"/>
            <a:r>
              <a:rPr lang="es-CL" sz="2000" dirty="0">
                <a:latin typeface="Calibri"/>
                <a:ea typeface="Calibri"/>
                <a:cs typeface="Calibri"/>
                <a:sym typeface="Calibri"/>
              </a:rPr>
              <a:t>Verdadero</a:t>
            </a:r>
            <a:endParaRPr lang="es-CL" sz="2000" dirty="0">
              <a:highlight>
                <a:srgbClr val="C73F33"/>
              </a:highlight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E7EFBF78-CEB1-4E4F-9536-00CED9FF7B5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5753" y="4407877"/>
            <a:ext cx="3256341" cy="3411211"/>
          </a:xfrm>
          <a:prstGeom prst="rect">
            <a:avLst/>
          </a:prstGeom>
        </p:spPr>
      </p:pic>
      <p:grpSp>
        <p:nvGrpSpPr>
          <p:cNvPr id="21" name="Grupo 20">
            <a:extLst>
              <a:ext uri="{FF2B5EF4-FFF2-40B4-BE49-F238E27FC236}">
                <a16:creationId xmlns:a16="http://schemas.microsoft.com/office/drawing/2014/main" id="{E456003C-2833-3740-9146-E1F128228717}"/>
              </a:ext>
            </a:extLst>
          </p:cNvPr>
          <p:cNvGrpSpPr/>
          <p:nvPr/>
        </p:nvGrpSpPr>
        <p:grpSpPr>
          <a:xfrm>
            <a:off x="1465385" y="5218697"/>
            <a:ext cx="5656927" cy="1322780"/>
            <a:chOff x="1583709" y="5165595"/>
            <a:chExt cx="5656927" cy="1322780"/>
          </a:xfrm>
        </p:grpSpPr>
        <p:grpSp>
          <p:nvGrpSpPr>
            <p:cNvPr id="22" name="Grupo 21">
              <a:extLst>
                <a:ext uri="{FF2B5EF4-FFF2-40B4-BE49-F238E27FC236}">
                  <a16:creationId xmlns:a16="http://schemas.microsoft.com/office/drawing/2014/main" id="{1589F2A2-B61E-A04C-A863-AF64E3A036B6}"/>
                </a:ext>
              </a:extLst>
            </p:cNvPr>
            <p:cNvGrpSpPr/>
            <p:nvPr/>
          </p:nvGrpSpPr>
          <p:grpSpPr>
            <a:xfrm>
              <a:off x="1583709" y="5165595"/>
              <a:ext cx="5656927" cy="1322780"/>
              <a:chOff x="1583709" y="5165595"/>
              <a:chExt cx="5656927" cy="1322780"/>
            </a:xfrm>
          </p:grpSpPr>
          <p:sp>
            <p:nvSpPr>
              <p:cNvPr id="24" name="Rectángulo redondeado 23">
                <a:extLst>
                  <a:ext uri="{FF2B5EF4-FFF2-40B4-BE49-F238E27FC236}">
                    <a16:creationId xmlns:a16="http://schemas.microsoft.com/office/drawing/2014/main" id="{5A204226-1E14-854E-91AF-CF83DFD16B72}"/>
                  </a:ext>
                </a:extLst>
              </p:cNvPr>
              <p:cNvSpPr/>
              <p:nvPr/>
            </p:nvSpPr>
            <p:spPr>
              <a:xfrm>
                <a:off x="1583709" y="5165595"/>
                <a:ext cx="4863790" cy="1322780"/>
              </a:xfrm>
              <a:prstGeom prst="roundRect">
                <a:avLst/>
              </a:prstGeom>
              <a:solidFill>
                <a:srgbClr val="ED7D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L" u="sng"/>
              </a:p>
            </p:txBody>
          </p:sp>
          <p:sp>
            <p:nvSpPr>
              <p:cNvPr id="25" name="Triángulo isósceles 5">
                <a:extLst>
                  <a:ext uri="{FF2B5EF4-FFF2-40B4-BE49-F238E27FC236}">
                    <a16:creationId xmlns:a16="http://schemas.microsoft.com/office/drawing/2014/main" id="{066E98D8-6018-EF4A-A267-EE57B6DA1F4B}"/>
                  </a:ext>
                </a:extLst>
              </p:cNvPr>
              <p:cNvSpPr/>
              <p:nvPr/>
            </p:nvSpPr>
            <p:spPr>
              <a:xfrm rot="4272091">
                <a:off x="6482518" y="4988969"/>
                <a:ext cx="415160" cy="1101077"/>
              </a:xfrm>
              <a:prstGeom prst="triangle">
                <a:avLst/>
              </a:prstGeom>
              <a:solidFill>
                <a:srgbClr val="ED7D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L" u="sng"/>
              </a:p>
            </p:txBody>
          </p:sp>
        </p:grpSp>
        <p:sp>
          <p:nvSpPr>
            <p:cNvPr id="23" name="Google Shape;84;p1">
              <a:extLst>
                <a:ext uri="{FF2B5EF4-FFF2-40B4-BE49-F238E27FC236}">
                  <a16:creationId xmlns:a16="http://schemas.microsoft.com/office/drawing/2014/main" id="{800BC13B-D9FF-664B-B2D0-AE5E20AFADBE}"/>
                </a:ext>
              </a:extLst>
            </p:cNvPr>
            <p:cNvSpPr txBox="1"/>
            <p:nvPr/>
          </p:nvSpPr>
          <p:spPr>
            <a:xfrm>
              <a:off x="1876785" y="5401972"/>
              <a:ext cx="5234522" cy="81224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2890" tIns="36435" rIns="72890" bIns="36435" anchor="t" anchorCtr="0">
              <a:spAutoFit/>
            </a:bodyPr>
            <a:lstStyle/>
            <a:p>
              <a:r>
                <a:rPr lang="es-CL" sz="24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Un WMS realiza medición del rendimiento de los trabajadores.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00019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158;p5"/>
          <p:cNvSpPr txBox="1"/>
          <p:nvPr/>
        </p:nvSpPr>
        <p:spPr>
          <a:xfrm>
            <a:off x="375975" y="1373700"/>
            <a:ext cx="8950500" cy="3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lnSpc>
                <a:spcPct val="80000"/>
              </a:lnSpc>
              <a:buSzPts val="2800"/>
            </a:pPr>
            <a:r>
              <a:rPr lang="es-CL" sz="2800" b="1" dirty="0">
                <a:solidFill>
                  <a:srgbClr val="ED6B00"/>
                </a:solidFill>
                <a:latin typeface="Calibri"/>
                <a:ea typeface="Calibri"/>
                <a:cs typeface="Calibri"/>
                <a:sym typeface="Calibri"/>
              </a:rPr>
              <a:t>TRIVIA ERP</a:t>
            </a:r>
            <a:endParaRPr sz="3100" b="1" i="0" u="none" strike="noStrike" cap="none" dirty="0">
              <a:solidFill>
                <a:srgbClr val="ED6B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59;p5"/>
          <p:cNvSpPr txBox="1"/>
          <p:nvPr/>
        </p:nvSpPr>
        <p:spPr>
          <a:xfrm>
            <a:off x="366450" y="1220100"/>
            <a:ext cx="4700400" cy="1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¡JUGUEMOS!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1A8D8CB6-098D-5649-AD7B-6A9E1ED781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5753" y="4407877"/>
            <a:ext cx="3256341" cy="3411211"/>
          </a:xfrm>
          <a:prstGeom prst="rect">
            <a:avLst/>
          </a:prstGeom>
        </p:spPr>
      </p:pic>
      <p:sp>
        <p:nvSpPr>
          <p:cNvPr id="19" name="Google Shape;85;p1">
            <a:hlinkClick r:id="rId4" action="ppaction://hlinksldjump"/>
            <a:extLst>
              <a:ext uri="{FF2B5EF4-FFF2-40B4-BE49-F238E27FC236}">
                <a16:creationId xmlns:a16="http://schemas.microsoft.com/office/drawing/2014/main" id="{6C0D6963-42B1-8447-86CF-9A060447C104}"/>
              </a:ext>
            </a:extLst>
          </p:cNvPr>
          <p:cNvSpPr/>
          <p:nvPr/>
        </p:nvSpPr>
        <p:spPr>
          <a:xfrm>
            <a:off x="4949619" y="2776863"/>
            <a:ext cx="2580539" cy="1166021"/>
          </a:xfrm>
          <a:prstGeom prst="roundRect">
            <a:avLst>
              <a:gd name="adj" fmla="val 16667"/>
            </a:avLst>
          </a:prstGeom>
          <a:solidFill>
            <a:srgbClr val="CC4338"/>
          </a:solidFill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72890" tIns="36435" rIns="72890" bIns="36435" anchor="ctr" anchorCtr="0">
            <a:noAutofit/>
          </a:bodyPr>
          <a:lstStyle/>
          <a:p>
            <a:pPr algn="ctr"/>
            <a:r>
              <a:rPr lang="es-CL" sz="2000" dirty="0">
                <a:latin typeface="Calibri"/>
                <a:ea typeface="Calibri"/>
                <a:cs typeface="Calibri"/>
                <a:sym typeface="Calibri"/>
              </a:rPr>
              <a:t>Falso</a:t>
            </a:r>
            <a:endParaRPr sz="2000" dirty="0">
              <a:highlight>
                <a:srgbClr val="C73F33"/>
              </a:highlight>
            </a:endParaRPr>
          </a:p>
        </p:txBody>
      </p:sp>
      <p:sp>
        <p:nvSpPr>
          <p:cNvPr id="20" name="Google Shape;85;p1">
            <a:hlinkClick r:id="rId5" action="ppaction://hlinksldjump"/>
            <a:extLst>
              <a:ext uri="{FF2B5EF4-FFF2-40B4-BE49-F238E27FC236}">
                <a16:creationId xmlns:a16="http://schemas.microsoft.com/office/drawing/2014/main" id="{42A0A276-624D-D44E-91E3-9F9E6A9A083A}"/>
              </a:ext>
            </a:extLst>
          </p:cNvPr>
          <p:cNvSpPr/>
          <p:nvPr/>
        </p:nvSpPr>
        <p:spPr>
          <a:xfrm>
            <a:off x="2072874" y="2776863"/>
            <a:ext cx="2580539" cy="1166021"/>
          </a:xfrm>
          <a:prstGeom prst="roundRect">
            <a:avLst>
              <a:gd name="adj" fmla="val 16667"/>
            </a:avLst>
          </a:prstGeom>
          <a:solidFill>
            <a:srgbClr val="2E864B"/>
          </a:solidFill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72890" tIns="36435" rIns="72890" bIns="36435" anchor="ctr" anchorCtr="0">
            <a:noAutofit/>
          </a:bodyPr>
          <a:lstStyle/>
          <a:p>
            <a:pPr algn="ctr"/>
            <a:r>
              <a:rPr lang="es-CL" sz="2000" dirty="0">
                <a:latin typeface="Calibri"/>
                <a:ea typeface="Calibri"/>
                <a:cs typeface="Calibri"/>
                <a:sym typeface="Calibri"/>
              </a:rPr>
              <a:t>Verdadero</a:t>
            </a:r>
            <a:endParaRPr lang="es-CL" sz="2000" dirty="0">
              <a:highlight>
                <a:srgbClr val="C73F33"/>
              </a:highlight>
            </a:endParaRPr>
          </a:p>
        </p:txBody>
      </p:sp>
      <p:grpSp>
        <p:nvGrpSpPr>
          <p:cNvPr id="26" name="Grupo 25">
            <a:extLst>
              <a:ext uri="{FF2B5EF4-FFF2-40B4-BE49-F238E27FC236}">
                <a16:creationId xmlns:a16="http://schemas.microsoft.com/office/drawing/2014/main" id="{31A8BAB5-3EA0-E54C-9416-FCFC994DB386}"/>
              </a:ext>
            </a:extLst>
          </p:cNvPr>
          <p:cNvGrpSpPr/>
          <p:nvPr/>
        </p:nvGrpSpPr>
        <p:grpSpPr>
          <a:xfrm>
            <a:off x="1735015" y="5218696"/>
            <a:ext cx="5527597" cy="1658517"/>
            <a:chOff x="1853339" y="5165594"/>
            <a:chExt cx="5527597" cy="1658517"/>
          </a:xfrm>
        </p:grpSpPr>
        <p:grpSp>
          <p:nvGrpSpPr>
            <p:cNvPr id="27" name="Grupo 26">
              <a:extLst>
                <a:ext uri="{FF2B5EF4-FFF2-40B4-BE49-F238E27FC236}">
                  <a16:creationId xmlns:a16="http://schemas.microsoft.com/office/drawing/2014/main" id="{D67B5815-E501-EC4D-899C-B500351386BF}"/>
                </a:ext>
              </a:extLst>
            </p:cNvPr>
            <p:cNvGrpSpPr/>
            <p:nvPr/>
          </p:nvGrpSpPr>
          <p:grpSpPr>
            <a:xfrm>
              <a:off x="1853339" y="5165594"/>
              <a:ext cx="5387297" cy="1416565"/>
              <a:chOff x="1853339" y="5165594"/>
              <a:chExt cx="5387297" cy="1416565"/>
            </a:xfrm>
          </p:grpSpPr>
          <p:sp>
            <p:nvSpPr>
              <p:cNvPr id="29" name="Rectángulo redondeado 28">
                <a:extLst>
                  <a:ext uri="{FF2B5EF4-FFF2-40B4-BE49-F238E27FC236}">
                    <a16:creationId xmlns:a16="http://schemas.microsoft.com/office/drawing/2014/main" id="{205EE7D6-4A09-D94B-ABE9-C97A3C05D67F}"/>
                  </a:ext>
                </a:extLst>
              </p:cNvPr>
              <p:cNvSpPr/>
              <p:nvPr/>
            </p:nvSpPr>
            <p:spPr>
              <a:xfrm>
                <a:off x="1853339" y="5165594"/>
                <a:ext cx="4594159" cy="1416565"/>
              </a:xfrm>
              <a:prstGeom prst="roundRect">
                <a:avLst/>
              </a:prstGeom>
              <a:solidFill>
                <a:srgbClr val="ED7D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L" u="sng"/>
              </a:p>
            </p:txBody>
          </p:sp>
          <p:sp>
            <p:nvSpPr>
              <p:cNvPr id="30" name="Triángulo isósceles 5">
                <a:extLst>
                  <a:ext uri="{FF2B5EF4-FFF2-40B4-BE49-F238E27FC236}">
                    <a16:creationId xmlns:a16="http://schemas.microsoft.com/office/drawing/2014/main" id="{BA574814-38D2-F041-929E-DFCDEE902E65}"/>
                  </a:ext>
                </a:extLst>
              </p:cNvPr>
              <p:cNvSpPr/>
              <p:nvPr/>
            </p:nvSpPr>
            <p:spPr>
              <a:xfrm rot="4272091">
                <a:off x="6482518" y="4988969"/>
                <a:ext cx="415160" cy="1101077"/>
              </a:xfrm>
              <a:prstGeom prst="triangle">
                <a:avLst/>
              </a:prstGeom>
              <a:solidFill>
                <a:srgbClr val="ED7D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L" u="sng"/>
              </a:p>
            </p:txBody>
          </p:sp>
        </p:grpSp>
        <p:sp>
          <p:nvSpPr>
            <p:cNvPr id="28" name="Google Shape;84;p1">
              <a:extLst>
                <a:ext uri="{FF2B5EF4-FFF2-40B4-BE49-F238E27FC236}">
                  <a16:creationId xmlns:a16="http://schemas.microsoft.com/office/drawing/2014/main" id="{10208180-8F8F-8748-9336-AF60CC8A63C8}"/>
                </a:ext>
              </a:extLst>
            </p:cNvPr>
            <p:cNvSpPr txBox="1"/>
            <p:nvPr/>
          </p:nvSpPr>
          <p:spPr>
            <a:xfrm>
              <a:off x="2146414" y="5273202"/>
              <a:ext cx="5234522" cy="155090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2890" tIns="36435" rIns="72890" bIns="36435" anchor="t" anchorCtr="0">
              <a:spAutoFit/>
            </a:bodyPr>
            <a:lstStyle/>
            <a:p>
              <a:r>
                <a:rPr lang="es-CL" sz="24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Un ERP controla el número de </a:t>
              </a:r>
            </a:p>
            <a:p>
              <a:r>
                <a:rPr lang="es-CL" sz="24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lote y la fecha de vencimiento </a:t>
              </a:r>
            </a:p>
            <a:p>
              <a:r>
                <a:rPr lang="es-CL" sz="24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de los productos.</a:t>
              </a:r>
            </a:p>
            <a:p>
              <a:endParaRPr lang="es-CL" sz="24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8516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158;p5"/>
          <p:cNvSpPr txBox="1"/>
          <p:nvPr/>
        </p:nvSpPr>
        <p:spPr>
          <a:xfrm>
            <a:off x="375975" y="1373700"/>
            <a:ext cx="8950500" cy="3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lnSpc>
                <a:spcPct val="80000"/>
              </a:lnSpc>
              <a:buSzPts val="2800"/>
            </a:pPr>
            <a:r>
              <a:rPr lang="es-CL" sz="2800" b="1" dirty="0">
                <a:solidFill>
                  <a:srgbClr val="ED6B00"/>
                </a:solidFill>
                <a:latin typeface="Calibri"/>
                <a:ea typeface="Calibri"/>
                <a:cs typeface="Calibri"/>
                <a:sym typeface="Calibri"/>
              </a:rPr>
              <a:t>TRIVIA ERP</a:t>
            </a:r>
            <a:endParaRPr sz="3100" b="1" i="0" u="none" strike="noStrike" cap="none" dirty="0">
              <a:solidFill>
                <a:srgbClr val="ED6B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59;p5"/>
          <p:cNvSpPr txBox="1"/>
          <p:nvPr/>
        </p:nvSpPr>
        <p:spPr>
          <a:xfrm>
            <a:off x="366450" y="1220100"/>
            <a:ext cx="4700400" cy="1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¡JUGUEMOS!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CF54B3EA-C547-704A-97E4-5FFE68BB19C9}"/>
              </a:ext>
            </a:extLst>
          </p:cNvPr>
          <p:cNvGrpSpPr/>
          <p:nvPr/>
        </p:nvGrpSpPr>
        <p:grpSpPr>
          <a:xfrm>
            <a:off x="1735015" y="5218696"/>
            <a:ext cx="5424822" cy="1416565"/>
            <a:chOff x="1853339" y="5165594"/>
            <a:chExt cx="5424822" cy="1416565"/>
          </a:xfrm>
        </p:grpSpPr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3520B5DC-238D-7041-879F-4AC84B28EFEA}"/>
                </a:ext>
              </a:extLst>
            </p:cNvPr>
            <p:cNvGrpSpPr/>
            <p:nvPr/>
          </p:nvGrpSpPr>
          <p:grpSpPr>
            <a:xfrm>
              <a:off x="1853339" y="5165594"/>
              <a:ext cx="5387297" cy="1416565"/>
              <a:chOff x="1853339" y="5165594"/>
              <a:chExt cx="5387297" cy="1416565"/>
            </a:xfrm>
          </p:grpSpPr>
          <p:sp>
            <p:nvSpPr>
              <p:cNvPr id="15" name="Rectángulo redondeado 14">
                <a:extLst>
                  <a:ext uri="{FF2B5EF4-FFF2-40B4-BE49-F238E27FC236}">
                    <a16:creationId xmlns:a16="http://schemas.microsoft.com/office/drawing/2014/main" id="{6A6C2B6D-550E-1D4B-85D2-E51761AC1B8F}"/>
                  </a:ext>
                </a:extLst>
              </p:cNvPr>
              <p:cNvSpPr/>
              <p:nvPr/>
            </p:nvSpPr>
            <p:spPr>
              <a:xfrm>
                <a:off x="1853339" y="5165594"/>
                <a:ext cx="4594159" cy="1416565"/>
              </a:xfrm>
              <a:prstGeom prst="roundRect">
                <a:avLst/>
              </a:prstGeom>
              <a:solidFill>
                <a:srgbClr val="ED7D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L" u="sng"/>
              </a:p>
            </p:txBody>
          </p:sp>
          <p:sp>
            <p:nvSpPr>
              <p:cNvPr id="17" name="Triángulo isósceles 5">
                <a:extLst>
                  <a:ext uri="{FF2B5EF4-FFF2-40B4-BE49-F238E27FC236}">
                    <a16:creationId xmlns:a16="http://schemas.microsoft.com/office/drawing/2014/main" id="{DFCF3A02-F500-A741-90F3-8DACFABE75AE}"/>
                  </a:ext>
                </a:extLst>
              </p:cNvPr>
              <p:cNvSpPr/>
              <p:nvPr/>
            </p:nvSpPr>
            <p:spPr>
              <a:xfrm rot="4272091">
                <a:off x="6482518" y="4988969"/>
                <a:ext cx="415160" cy="1101077"/>
              </a:xfrm>
              <a:prstGeom prst="triangle">
                <a:avLst/>
              </a:prstGeom>
              <a:solidFill>
                <a:srgbClr val="ED7D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L" u="sng"/>
              </a:p>
            </p:txBody>
          </p:sp>
        </p:grpSp>
        <p:sp>
          <p:nvSpPr>
            <p:cNvPr id="14" name="Google Shape;84;p1">
              <a:extLst>
                <a:ext uri="{FF2B5EF4-FFF2-40B4-BE49-F238E27FC236}">
                  <a16:creationId xmlns:a16="http://schemas.microsoft.com/office/drawing/2014/main" id="{D6E11F94-2AF6-524E-BD6B-1B0EE8EF77E6}"/>
                </a:ext>
              </a:extLst>
            </p:cNvPr>
            <p:cNvSpPr txBox="1"/>
            <p:nvPr/>
          </p:nvSpPr>
          <p:spPr>
            <a:xfrm>
              <a:off x="2043639" y="5458808"/>
              <a:ext cx="5234522" cy="81224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2890" tIns="36435" rIns="72890" bIns="36435" anchor="t" anchorCtr="0">
              <a:spAutoFit/>
            </a:bodyPr>
            <a:lstStyle/>
            <a:p>
              <a:r>
                <a:rPr lang="es-CL" sz="24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Un ERP puede gestionar todo</a:t>
              </a:r>
            </a:p>
            <a:p>
              <a:r>
                <a:rPr lang="es-CL" sz="24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tipo de equipos en tiempo real.</a:t>
              </a:r>
            </a:p>
          </p:txBody>
        </p:sp>
      </p:grpSp>
      <p:pic>
        <p:nvPicPr>
          <p:cNvPr id="18" name="Imagen 17">
            <a:extLst>
              <a:ext uri="{FF2B5EF4-FFF2-40B4-BE49-F238E27FC236}">
                <a16:creationId xmlns:a16="http://schemas.microsoft.com/office/drawing/2014/main" id="{891A14EC-4C54-D44E-A3AE-249D61E807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5753" y="4407877"/>
            <a:ext cx="3256341" cy="3411211"/>
          </a:xfrm>
          <a:prstGeom prst="rect">
            <a:avLst/>
          </a:prstGeom>
        </p:spPr>
      </p:pic>
      <p:sp>
        <p:nvSpPr>
          <p:cNvPr id="21" name="Google Shape;85;p1">
            <a:hlinkClick r:id="rId4" action="ppaction://hlinksldjump"/>
            <a:extLst>
              <a:ext uri="{FF2B5EF4-FFF2-40B4-BE49-F238E27FC236}">
                <a16:creationId xmlns:a16="http://schemas.microsoft.com/office/drawing/2014/main" id="{ECEBE12C-2927-DE42-AB7A-5B7FEBC5E925}"/>
              </a:ext>
            </a:extLst>
          </p:cNvPr>
          <p:cNvSpPr/>
          <p:nvPr/>
        </p:nvSpPr>
        <p:spPr>
          <a:xfrm>
            <a:off x="4949619" y="2776863"/>
            <a:ext cx="2580539" cy="1166021"/>
          </a:xfrm>
          <a:prstGeom prst="roundRect">
            <a:avLst>
              <a:gd name="adj" fmla="val 16667"/>
            </a:avLst>
          </a:prstGeom>
          <a:solidFill>
            <a:srgbClr val="CC4338"/>
          </a:solidFill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72890" tIns="36435" rIns="72890" bIns="36435" anchor="ctr" anchorCtr="0">
            <a:noAutofit/>
          </a:bodyPr>
          <a:lstStyle/>
          <a:p>
            <a:pPr algn="ctr"/>
            <a:r>
              <a:rPr lang="es-CL" sz="2000" dirty="0">
                <a:latin typeface="Calibri"/>
                <a:ea typeface="Calibri"/>
                <a:cs typeface="Calibri"/>
                <a:sym typeface="Calibri"/>
              </a:rPr>
              <a:t>Falso</a:t>
            </a:r>
            <a:endParaRPr sz="2000" dirty="0">
              <a:highlight>
                <a:srgbClr val="C73F33"/>
              </a:highlight>
            </a:endParaRPr>
          </a:p>
        </p:txBody>
      </p:sp>
      <p:sp>
        <p:nvSpPr>
          <p:cNvPr id="22" name="Google Shape;85;p1">
            <a:hlinkClick r:id="rId5" action="ppaction://hlinksldjump"/>
            <a:extLst>
              <a:ext uri="{FF2B5EF4-FFF2-40B4-BE49-F238E27FC236}">
                <a16:creationId xmlns:a16="http://schemas.microsoft.com/office/drawing/2014/main" id="{0B2635C4-83FD-D241-9EF5-905E1F471681}"/>
              </a:ext>
            </a:extLst>
          </p:cNvPr>
          <p:cNvSpPr/>
          <p:nvPr/>
        </p:nvSpPr>
        <p:spPr>
          <a:xfrm>
            <a:off x="2072874" y="2776863"/>
            <a:ext cx="2580539" cy="1166021"/>
          </a:xfrm>
          <a:prstGeom prst="roundRect">
            <a:avLst>
              <a:gd name="adj" fmla="val 16667"/>
            </a:avLst>
          </a:prstGeom>
          <a:solidFill>
            <a:srgbClr val="2E864B"/>
          </a:solidFill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72890" tIns="36435" rIns="72890" bIns="36435" anchor="ctr" anchorCtr="0">
            <a:noAutofit/>
          </a:bodyPr>
          <a:lstStyle/>
          <a:p>
            <a:pPr algn="ctr"/>
            <a:r>
              <a:rPr lang="es-CL" sz="2000" dirty="0">
                <a:latin typeface="Calibri"/>
                <a:ea typeface="Calibri"/>
                <a:cs typeface="Calibri"/>
                <a:sym typeface="Calibri"/>
              </a:rPr>
              <a:t>Verdadero</a:t>
            </a:r>
            <a:endParaRPr lang="es-CL" sz="2000" dirty="0">
              <a:highlight>
                <a:srgbClr val="C73F33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605304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158;p5"/>
          <p:cNvSpPr txBox="1"/>
          <p:nvPr/>
        </p:nvSpPr>
        <p:spPr>
          <a:xfrm>
            <a:off x="375975" y="1373700"/>
            <a:ext cx="8950500" cy="3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lnSpc>
                <a:spcPct val="80000"/>
              </a:lnSpc>
              <a:buSzPts val="2800"/>
            </a:pPr>
            <a:r>
              <a:rPr lang="es-CL" sz="2800" b="1" dirty="0">
                <a:solidFill>
                  <a:srgbClr val="ED6B00"/>
                </a:solidFill>
                <a:latin typeface="Calibri"/>
                <a:ea typeface="Calibri"/>
                <a:cs typeface="Calibri"/>
                <a:sym typeface="Calibri"/>
              </a:rPr>
              <a:t>TRIVIA ERP</a:t>
            </a:r>
            <a:endParaRPr sz="3100" b="1" i="0" u="none" strike="noStrike" cap="none" dirty="0">
              <a:solidFill>
                <a:srgbClr val="ED6B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59;p5"/>
          <p:cNvSpPr txBox="1"/>
          <p:nvPr/>
        </p:nvSpPr>
        <p:spPr>
          <a:xfrm>
            <a:off x="366450" y="1220100"/>
            <a:ext cx="4700400" cy="1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¡JUGUEMOS!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E328EB4-890D-0B4F-B698-8D79BFD4DD46}"/>
              </a:ext>
            </a:extLst>
          </p:cNvPr>
          <p:cNvSpPr txBox="1"/>
          <p:nvPr/>
        </p:nvSpPr>
        <p:spPr>
          <a:xfrm>
            <a:off x="-1024403" y="3760728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L" dirty="0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852EE37B-88F8-C741-B6F0-9D83FC1309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5753" y="4407877"/>
            <a:ext cx="3256341" cy="3411211"/>
          </a:xfrm>
          <a:prstGeom prst="rect">
            <a:avLst/>
          </a:prstGeom>
        </p:spPr>
      </p:pic>
      <p:sp>
        <p:nvSpPr>
          <p:cNvPr id="14" name="Google Shape;85;p1">
            <a:hlinkClick r:id="rId4" action="ppaction://hlinksldjump"/>
            <a:extLst>
              <a:ext uri="{FF2B5EF4-FFF2-40B4-BE49-F238E27FC236}">
                <a16:creationId xmlns:a16="http://schemas.microsoft.com/office/drawing/2014/main" id="{CC36787D-7BC2-854A-86D3-703CA01881D7}"/>
              </a:ext>
            </a:extLst>
          </p:cNvPr>
          <p:cNvSpPr/>
          <p:nvPr/>
        </p:nvSpPr>
        <p:spPr>
          <a:xfrm>
            <a:off x="4949619" y="2776863"/>
            <a:ext cx="2580539" cy="1166021"/>
          </a:xfrm>
          <a:prstGeom prst="roundRect">
            <a:avLst>
              <a:gd name="adj" fmla="val 16667"/>
            </a:avLst>
          </a:prstGeom>
          <a:solidFill>
            <a:srgbClr val="CC4338"/>
          </a:solidFill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72890" tIns="36435" rIns="72890" bIns="36435" anchor="ctr" anchorCtr="0">
            <a:noAutofit/>
          </a:bodyPr>
          <a:lstStyle/>
          <a:p>
            <a:pPr algn="ctr"/>
            <a:r>
              <a:rPr lang="es-CL" sz="2000" dirty="0">
                <a:latin typeface="Calibri"/>
                <a:ea typeface="Calibri"/>
                <a:cs typeface="Calibri"/>
                <a:sym typeface="Calibri"/>
              </a:rPr>
              <a:t>Falso</a:t>
            </a:r>
            <a:endParaRPr sz="2000" dirty="0">
              <a:highlight>
                <a:srgbClr val="C73F33"/>
              </a:highlight>
            </a:endParaRPr>
          </a:p>
        </p:txBody>
      </p:sp>
      <p:sp>
        <p:nvSpPr>
          <p:cNvPr id="15" name="Google Shape;85;p1">
            <a:hlinkClick r:id="rId5" action="ppaction://hlinksldjump"/>
            <a:extLst>
              <a:ext uri="{FF2B5EF4-FFF2-40B4-BE49-F238E27FC236}">
                <a16:creationId xmlns:a16="http://schemas.microsoft.com/office/drawing/2014/main" id="{960D2D62-076D-6343-9959-BAF8936DFAAB}"/>
              </a:ext>
            </a:extLst>
          </p:cNvPr>
          <p:cNvSpPr/>
          <p:nvPr/>
        </p:nvSpPr>
        <p:spPr>
          <a:xfrm>
            <a:off x="2072874" y="2776863"/>
            <a:ext cx="2580539" cy="1166021"/>
          </a:xfrm>
          <a:prstGeom prst="roundRect">
            <a:avLst>
              <a:gd name="adj" fmla="val 16667"/>
            </a:avLst>
          </a:prstGeom>
          <a:solidFill>
            <a:srgbClr val="2E864B"/>
          </a:solidFill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72890" tIns="36435" rIns="72890" bIns="36435" anchor="ctr" anchorCtr="0">
            <a:noAutofit/>
          </a:bodyPr>
          <a:lstStyle/>
          <a:p>
            <a:pPr algn="ctr"/>
            <a:r>
              <a:rPr lang="es-CL" sz="2000" dirty="0">
                <a:latin typeface="Calibri"/>
                <a:ea typeface="Calibri"/>
                <a:cs typeface="Calibri"/>
                <a:sym typeface="Calibri"/>
              </a:rPr>
              <a:t>Verdadero</a:t>
            </a:r>
            <a:endParaRPr lang="es-CL" sz="2000" dirty="0">
              <a:highlight>
                <a:srgbClr val="C73F33"/>
              </a:highlight>
            </a:endParaRPr>
          </a:p>
        </p:txBody>
      </p:sp>
      <p:grpSp>
        <p:nvGrpSpPr>
          <p:cNvPr id="17" name="Grupo 16">
            <a:extLst>
              <a:ext uri="{FF2B5EF4-FFF2-40B4-BE49-F238E27FC236}">
                <a16:creationId xmlns:a16="http://schemas.microsoft.com/office/drawing/2014/main" id="{B7E0B6D3-87B6-0246-8D36-635FD4430CB8}"/>
              </a:ext>
            </a:extLst>
          </p:cNvPr>
          <p:cNvGrpSpPr/>
          <p:nvPr/>
        </p:nvGrpSpPr>
        <p:grpSpPr>
          <a:xfrm>
            <a:off x="1582615" y="5218696"/>
            <a:ext cx="5539697" cy="1680596"/>
            <a:chOff x="1700939" y="5165594"/>
            <a:chExt cx="5539697" cy="1680596"/>
          </a:xfrm>
        </p:grpSpPr>
        <p:grpSp>
          <p:nvGrpSpPr>
            <p:cNvPr id="18" name="Grupo 17">
              <a:extLst>
                <a:ext uri="{FF2B5EF4-FFF2-40B4-BE49-F238E27FC236}">
                  <a16:creationId xmlns:a16="http://schemas.microsoft.com/office/drawing/2014/main" id="{23F25E4D-7479-AC4E-B435-F83D3757E479}"/>
                </a:ext>
              </a:extLst>
            </p:cNvPr>
            <p:cNvGrpSpPr/>
            <p:nvPr/>
          </p:nvGrpSpPr>
          <p:grpSpPr>
            <a:xfrm>
              <a:off x="1700939" y="5165594"/>
              <a:ext cx="5539697" cy="1416565"/>
              <a:chOff x="1700939" y="5165594"/>
              <a:chExt cx="5539697" cy="1416565"/>
            </a:xfrm>
          </p:grpSpPr>
          <p:sp>
            <p:nvSpPr>
              <p:cNvPr id="20" name="Rectángulo redondeado 19">
                <a:extLst>
                  <a:ext uri="{FF2B5EF4-FFF2-40B4-BE49-F238E27FC236}">
                    <a16:creationId xmlns:a16="http://schemas.microsoft.com/office/drawing/2014/main" id="{38B557F3-DF42-CB47-B452-D4B4C3873692}"/>
                  </a:ext>
                </a:extLst>
              </p:cNvPr>
              <p:cNvSpPr/>
              <p:nvPr/>
            </p:nvSpPr>
            <p:spPr>
              <a:xfrm>
                <a:off x="1700939" y="5165594"/>
                <a:ext cx="4746559" cy="1416565"/>
              </a:xfrm>
              <a:prstGeom prst="roundRect">
                <a:avLst/>
              </a:prstGeom>
              <a:solidFill>
                <a:srgbClr val="ED7D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L" u="sng"/>
              </a:p>
            </p:txBody>
          </p:sp>
          <p:sp>
            <p:nvSpPr>
              <p:cNvPr id="21" name="Triángulo isósceles 5">
                <a:extLst>
                  <a:ext uri="{FF2B5EF4-FFF2-40B4-BE49-F238E27FC236}">
                    <a16:creationId xmlns:a16="http://schemas.microsoft.com/office/drawing/2014/main" id="{D15B1044-997C-6246-9B3B-88B7CD76138D}"/>
                  </a:ext>
                </a:extLst>
              </p:cNvPr>
              <p:cNvSpPr/>
              <p:nvPr/>
            </p:nvSpPr>
            <p:spPr>
              <a:xfrm rot="4272091">
                <a:off x="6482518" y="4988969"/>
                <a:ext cx="415160" cy="1101077"/>
              </a:xfrm>
              <a:prstGeom prst="triangle">
                <a:avLst/>
              </a:prstGeom>
              <a:solidFill>
                <a:srgbClr val="ED7D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L" u="sng"/>
              </a:p>
            </p:txBody>
          </p:sp>
        </p:grpSp>
        <p:sp>
          <p:nvSpPr>
            <p:cNvPr id="19" name="Google Shape;84;p1">
              <a:extLst>
                <a:ext uri="{FF2B5EF4-FFF2-40B4-BE49-F238E27FC236}">
                  <a16:creationId xmlns:a16="http://schemas.microsoft.com/office/drawing/2014/main" id="{5D4A3FE3-AA9E-C94E-9927-64C20C621E07}"/>
                </a:ext>
              </a:extLst>
            </p:cNvPr>
            <p:cNvSpPr txBox="1"/>
            <p:nvPr/>
          </p:nvSpPr>
          <p:spPr>
            <a:xfrm>
              <a:off x="1938132" y="5295281"/>
              <a:ext cx="5234522" cy="155090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2890" tIns="36435" rIns="72890" bIns="36435" anchor="t" anchorCtr="0">
              <a:spAutoFit/>
            </a:bodyPr>
            <a:lstStyle/>
            <a:p>
              <a:r>
                <a:rPr lang="es-CL" sz="24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Un WMS permite trazabilidad </a:t>
              </a:r>
            </a:p>
            <a:p>
              <a:r>
                <a:rPr lang="es-CL" sz="24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(seguir las  actividades asociadas </a:t>
              </a:r>
            </a:p>
            <a:p>
              <a:r>
                <a:rPr lang="es-CL" sz="24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 un producto).</a:t>
              </a:r>
            </a:p>
            <a:p>
              <a:endParaRPr lang="es-CL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9463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 descr="Carita Feliz Y Triste Para Pintar Full Hd Maps Locations - Cara ..."/>
          <p:cNvSpPr/>
          <p:nvPr/>
        </p:nvSpPr>
        <p:spPr>
          <a:xfrm>
            <a:off x="124034" y="930838"/>
            <a:ext cx="243007" cy="243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890" tIns="36435" rIns="72890" bIns="36435" anchor="t" anchorCtr="0">
            <a:noAutofit/>
          </a:bodyPr>
          <a:lstStyle/>
          <a:p>
            <a:endParaRPr sz="1435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3"/>
          <p:cNvSpPr/>
          <p:nvPr/>
        </p:nvSpPr>
        <p:spPr>
          <a:xfrm>
            <a:off x="2694944" y="-466573"/>
            <a:ext cx="36450" cy="5832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890" tIns="36435" rIns="72890" bIns="36435" anchor="ctr" anchorCtr="0">
            <a:noAutofit/>
          </a:bodyPr>
          <a:lstStyle/>
          <a:p>
            <a:pPr algn="ctr"/>
            <a:endParaRPr sz="1435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131" y="2368532"/>
            <a:ext cx="1800000" cy="1800000"/>
          </a:xfrm>
          <a:prstGeom prst="rect">
            <a:avLst/>
          </a:prstGeom>
        </p:spPr>
      </p:pic>
      <p:sp>
        <p:nvSpPr>
          <p:cNvPr id="12" name="Rectángulo redondeado 11"/>
          <p:cNvSpPr/>
          <p:nvPr/>
        </p:nvSpPr>
        <p:spPr>
          <a:xfrm>
            <a:off x="853432" y="4874031"/>
            <a:ext cx="4544478" cy="1120878"/>
          </a:xfrm>
          <a:prstGeom prst="roundRect">
            <a:avLst/>
          </a:prstGeom>
          <a:solidFill>
            <a:srgbClr val="2E8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u="sng" dirty="0"/>
          </a:p>
        </p:txBody>
      </p:sp>
      <p:sp>
        <p:nvSpPr>
          <p:cNvPr id="13" name="Triángulo isósceles 12"/>
          <p:cNvSpPr/>
          <p:nvPr/>
        </p:nvSpPr>
        <p:spPr>
          <a:xfrm rot="2624438">
            <a:off x="3958342" y="4163571"/>
            <a:ext cx="415160" cy="1101077"/>
          </a:xfrm>
          <a:prstGeom prst="triangle">
            <a:avLst/>
          </a:prstGeom>
          <a:solidFill>
            <a:srgbClr val="2E8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u="sng"/>
          </a:p>
        </p:txBody>
      </p:sp>
      <p:grpSp>
        <p:nvGrpSpPr>
          <p:cNvPr id="3" name="Grupo 2"/>
          <p:cNvGrpSpPr/>
          <p:nvPr/>
        </p:nvGrpSpPr>
        <p:grpSpPr>
          <a:xfrm>
            <a:off x="6181774" y="4883711"/>
            <a:ext cx="2141618" cy="1111198"/>
            <a:chOff x="6181774" y="4883711"/>
            <a:chExt cx="2141618" cy="1111198"/>
          </a:xfrm>
        </p:grpSpPr>
        <p:sp>
          <p:nvSpPr>
            <p:cNvPr id="105" name="Google Shape;105;p3">
              <a:hlinkClick r:id="" action="ppaction://hlinkshowjump?jump=firstslide"/>
            </p:cNvPr>
            <p:cNvSpPr/>
            <p:nvPr/>
          </p:nvSpPr>
          <p:spPr>
            <a:xfrm>
              <a:off x="6576695" y="4883711"/>
              <a:ext cx="1351776" cy="397707"/>
            </a:xfrm>
            <a:prstGeom prst="roundRect">
              <a:avLst>
                <a:gd name="adj" fmla="val 16667"/>
              </a:avLst>
            </a:prstGeom>
            <a:solidFill>
              <a:srgbClr val="ED7D31"/>
            </a:solidFill>
            <a:ln>
              <a:headEnd type="none" w="sm" len="sm"/>
              <a:tailEnd type="none" w="sm" len="sm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1" wrap="square" lIns="72890" tIns="36435" rIns="72890" bIns="36435" anchor="ctr" anchorCtr="0">
              <a:noAutofit/>
            </a:bodyPr>
            <a:lstStyle/>
            <a:p>
              <a:pPr algn="ctr"/>
              <a:r>
                <a:rPr lang="es-CL" sz="2232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MENÚ</a:t>
              </a:r>
              <a:endParaRPr sz="1116" dirty="0">
                <a:solidFill>
                  <a:schemeClr val="bg1"/>
                </a:solidFill>
              </a:endParaRPr>
            </a:p>
          </p:txBody>
        </p:sp>
        <p:sp>
          <p:nvSpPr>
            <p:cNvPr id="21" name="Google Shape;99;p3"/>
            <p:cNvSpPr txBox="1"/>
            <p:nvPr/>
          </p:nvSpPr>
          <p:spPr>
            <a:xfrm>
              <a:off x="6181774" y="5439431"/>
              <a:ext cx="2141618" cy="5554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>
                <a:lnSpc>
                  <a:spcPct val="115000"/>
                </a:lnSpc>
                <a:buSzPts val="1600"/>
              </a:pPr>
              <a:r>
                <a:rPr lang="es-CL" sz="1500" dirty="0">
                  <a:latin typeface="Calibri" panose="020F0502020204030204" pitchFamily="34" charset="0"/>
                  <a:cs typeface="Calibri" panose="020F0502020204030204" pitchFamily="34" charset="0"/>
                </a:rPr>
                <a:t>Presiona el </a:t>
              </a:r>
              <a:r>
                <a:rPr lang="es-CL" sz="1500" b="1" dirty="0">
                  <a:solidFill>
                    <a:srgbClr val="ED6B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botón</a:t>
              </a:r>
              <a:r>
                <a:rPr lang="es-CL" sz="1500" dirty="0">
                  <a:latin typeface="Calibri" panose="020F0502020204030204" pitchFamily="34" charset="0"/>
                  <a:cs typeface="Calibri" panose="020F0502020204030204" pitchFamily="34" charset="0"/>
                </a:rPr>
                <a:t> para volver </a:t>
              </a:r>
              <a:r>
                <a:rPr lang="es-CL" sz="1500" b="1" dirty="0">
                  <a:solidFill>
                    <a:srgbClr val="ED6B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al inicio.</a:t>
              </a:r>
              <a:endParaRPr sz="1500" b="1" i="0" u="none" strike="noStrike" cap="none" dirty="0">
                <a:solidFill>
                  <a:srgbClr val="ED6B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</p:grpSp>
      <p:sp>
        <p:nvSpPr>
          <p:cNvPr id="11" name="Google Shape;102;p3">
            <a:hlinkClick r:id="rId4" action="ppaction://hlinksldjump"/>
            <a:extLst>
              <a:ext uri="{FF2B5EF4-FFF2-40B4-BE49-F238E27FC236}">
                <a16:creationId xmlns:a16="http://schemas.microsoft.com/office/drawing/2014/main" id="{AE2F5F3C-1920-A946-AB46-5C5ECD3828B3}"/>
              </a:ext>
            </a:extLst>
          </p:cNvPr>
          <p:cNvSpPr txBox="1"/>
          <p:nvPr/>
        </p:nvSpPr>
        <p:spPr>
          <a:xfrm>
            <a:off x="1469083" y="5214292"/>
            <a:ext cx="3266284" cy="442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890" tIns="36435" rIns="72890" bIns="36435" anchor="t" anchorCtr="0">
            <a:spAutoFit/>
          </a:bodyPr>
          <a:lstStyle/>
          <a:p>
            <a:pPr algn="ctr"/>
            <a:r>
              <a:rPr lang="es-CL" sz="24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MUY BIEN </a:t>
            </a:r>
            <a:r>
              <a:rPr lang="es-CL" sz="24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¡Excelente!</a:t>
            </a:r>
            <a:endParaRPr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131" y="2377799"/>
            <a:ext cx="1800000" cy="1800000"/>
          </a:xfrm>
          <a:prstGeom prst="rect">
            <a:avLst/>
          </a:prstGeom>
        </p:spPr>
      </p:pic>
      <p:grpSp>
        <p:nvGrpSpPr>
          <p:cNvPr id="15" name="Grupo 14"/>
          <p:cNvGrpSpPr/>
          <p:nvPr/>
        </p:nvGrpSpPr>
        <p:grpSpPr>
          <a:xfrm>
            <a:off x="6181774" y="4883711"/>
            <a:ext cx="2141618" cy="1111198"/>
            <a:chOff x="6181774" y="4883711"/>
            <a:chExt cx="2141618" cy="1111198"/>
          </a:xfrm>
        </p:grpSpPr>
        <p:sp>
          <p:nvSpPr>
            <p:cNvPr id="16" name="Google Shape;105;p3">
              <a:hlinkClick r:id="" action="ppaction://hlinkshowjump?jump=firstslide"/>
            </p:cNvPr>
            <p:cNvSpPr/>
            <p:nvPr/>
          </p:nvSpPr>
          <p:spPr>
            <a:xfrm>
              <a:off x="6576695" y="4883711"/>
              <a:ext cx="1351776" cy="397707"/>
            </a:xfrm>
            <a:prstGeom prst="roundRect">
              <a:avLst>
                <a:gd name="adj" fmla="val 16667"/>
              </a:avLst>
            </a:prstGeom>
            <a:solidFill>
              <a:srgbClr val="ED7D31"/>
            </a:solidFill>
            <a:ln>
              <a:headEnd type="none" w="sm" len="sm"/>
              <a:tailEnd type="none" w="sm" len="sm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1" wrap="square" lIns="72890" tIns="36435" rIns="72890" bIns="36435" anchor="ctr" anchorCtr="0">
              <a:noAutofit/>
            </a:bodyPr>
            <a:lstStyle/>
            <a:p>
              <a:pPr algn="ctr"/>
              <a:r>
                <a:rPr lang="es-CL" sz="2232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MENÚ</a:t>
              </a:r>
              <a:endParaRPr sz="1116" dirty="0">
                <a:solidFill>
                  <a:schemeClr val="bg1"/>
                </a:solidFill>
              </a:endParaRPr>
            </a:p>
          </p:txBody>
        </p:sp>
        <p:sp>
          <p:nvSpPr>
            <p:cNvPr id="17" name="Google Shape;99;p3"/>
            <p:cNvSpPr txBox="1"/>
            <p:nvPr/>
          </p:nvSpPr>
          <p:spPr>
            <a:xfrm>
              <a:off x="6181774" y="5439431"/>
              <a:ext cx="2141618" cy="5554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>
                <a:lnSpc>
                  <a:spcPct val="115000"/>
                </a:lnSpc>
                <a:buSzPts val="1600"/>
              </a:pPr>
              <a:r>
                <a:rPr lang="es-CL" sz="1500" dirty="0">
                  <a:latin typeface="Calibri" panose="020F0502020204030204" pitchFamily="34" charset="0"/>
                  <a:cs typeface="Calibri" panose="020F0502020204030204" pitchFamily="34" charset="0"/>
                </a:rPr>
                <a:t>Presiona el </a:t>
              </a:r>
              <a:r>
                <a:rPr lang="es-CL" sz="1500" b="1" dirty="0">
                  <a:solidFill>
                    <a:srgbClr val="ED6B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botón</a:t>
              </a:r>
              <a:r>
                <a:rPr lang="es-CL" sz="1500" dirty="0">
                  <a:latin typeface="Calibri" panose="020F0502020204030204" pitchFamily="34" charset="0"/>
                  <a:cs typeface="Calibri" panose="020F0502020204030204" pitchFamily="34" charset="0"/>
                </a:rPr>
                <a:t> para volver </a:t>
              </a:r>
              <a:r>
                <a:rPr lang="es-CL" sz="1500" b="1" dirty="0">
                  <a:solidFill>
                    <a:srgbClr val="ED6B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al inicio.</a:t>
              </a:r>
              <a:endParaRPr sz="1500" b="1" i="0" u="none" strike="noStrike" cap="none" dirty="0">
                <a:solidFill>
                  <a:srgbClr val="ED6B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</p:grpSp>
      <p:sp>
        <p:nvSpPr>
          <p:cNvPr id="10" name="Rectángulo redondeado 9">
            <a:extLst>
              <a:ext uri="{FF2B5EF4-FFF2-40B4-BE49-F238E27FC236}">
                <a16:creationId xmlns:a16="http://schemas.microsoft.com/office/drawing/2014/main" id="{199EEDC8-4C72-5E48-B2B8-1AC7AD77CBD3}"/>
              </a:ext>
            </a:extLst>
          </p:cNvPr>
          <p:cNvSpPr/>
          <p:nvPr/>
        </p:nvSpPr>
        <p:spPr>
          <a:xfrm>
            <a:off x="853432" y="4874031"/>
            <a:ext cx="4544478" cy="1120878"/>
          </a:xfrm>
          <a:prstGeom prst="roundRect">
            <a:avLst/>
          </a:prstGeom>
          <a:solidFill>
            <a:srgbClr val="C73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u="sng" dirty="0">
              <a:solidFill>
                <a:srgbClr val="C73F33"/>
              </a:solidFill>
              <a:highlight>
                <a:srgbClr val="C73F33"/>
              </a:highlight>
            </a:endParaRPr>
          </a:p>
        </p:txBody>
      </p:sp>
      <p:sp>
        <p:nvSpPr>
          <p:cNvPr id="11" name="Triángulo isósceles 12">
            <a:extLst>
              <a:ext uri="{FF2B5EF4-FFF2-40B4-BE49-F238E27FC236}">
                <a16:creationId xmlns:a16="http://schemas.microsoft.com/office/drawing/2014/main" id="{CC25D442-732A-8843-AB37-0C3C558F202B}"/>
              </a:ext>
            </a:extLst>
          </p:cNvPr>
          <p:cNvSpPr/>
          <p:nvPr/>
        </p:nvSpPr>
        <p:spPr>
          <a:xfrm rot="2624438">
            <a:off x="3958342" y="4163571"/>
            <a:ext cx="415160" cy="1101077"/>
          </a:xfrm>
          <a:prstGeom prst="triangle">
            <a:avLst/>
          </a:prstGeom>
          <a:solidFill>
            <a:srgbClr val="C73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u="sng"/>
          </a:p>
        </p:txBody>
      </p:sp>
      <p:sp>
        <p:nvSpPr>
          <p:cNvPr id="12" name="Google Shape;102;p3">
            <a:hlinkClick r:id="rId4" action="ppaction://hlinksldjump"/>
            <a:extLst>
              <a:ext uri="{FF2B5EF4-FFF2-40B4-BE49-F238E27FC236}">
                <a16:creationId xmlns:a16="http://schemas.microsoft.com/office/drawing/2014/main" id="{F14245B3-EDEC-6C41-9B1E-3112199E76B0}"/>
              </a:ext>
            </a:extLst>
          </p:cNvPr>
          <p:cNvSpPr txBox="1"/>
          <p:nvPr/>
        </p:nvSpPr>
        <p:spPr>
          <a:xfrm>
            <a:off x="1633468" y="5213013"/>
            <a:ext cx="4548306" cy="442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890" tIns="36435" rIns="72890" bIns="36435" anchor="t" anchorCtr="0">
            <a:spAutoFit/>
          </a:bodyPr>
          <a:lstStyle/>
          <a:p>
            <a:r>
              <a:rPr lang="es-CL" sz="24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INTENTALO</a:t>
            </a:r>
            <a:r>
              <a:rPr lang="es-CL" sz="24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OTRA VEZ…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</TotalTime>
  <Words>198</Words>
  <Application>Microsoft Macintosh PowerPoint</Application>
  <PresentationFormat>Personalizado</PresentationFormat>
  <Paragraphs>51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Sandrita</dc:creator>
  <cp:lastModifiedBy>Microsoft Office User</cp:lastModifiedBy>
  <cp:revision>34</cp:revision>
  <dcterms:created xsi:type="dcterms:W3CDTF">2020-06-09T14:44:18Z</dcterms:created>
  <dcterms:modified xsi:type="dcterms:W3CDTF">2020-10-30T22:45:53Z</dcterms:modified>
</cp:coreProperties>
</file>