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738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A9D1CF4A-99E8-4735-983A-9B946A073947}" type="datetimeFigureOut">
              <a:rPr lang="es-CL" smtClean="0"/>
              <a:pPr/>
              <a:t>23-02-2021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D6214438-916E-49BB-81CB-F5CAD88AB2DB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345584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D1CF4A-99E8-4735-983A-9B946A073947}" type="datetimeFigureOut">
              <a:rPr lang="es-CL" smtClean="0"/>
              <a:pPr/>
              <a:t>23-02-2021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214438-916E-49BB-81CB-F5CAD88AB2DB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564128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A9D1CF4A-99E8-4735-983A-9B946A073947}" type="datetimeFigureOut">
              <a:rPr lang="es-CL" smtClean="0"/>
              <a:pPr/>
              <a:t>23-02-2021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D6214438-916E-49BB-81CB-F5CAD88AB2DB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440015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A9D1CF4A-99E8-4735-983A-9B946A073947}" type="datetimeFigureOut">
              <a:rPr lang="es-CL" smtClean="0"/>
              <a:pPr/>
              <a:t>23-02-2021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D6214438-916E-49BB-81CB-F5CAD88AB2DB}" type="slidenum">
              <a:rPr lang="es-CL" smtClean="0"/>
              <a:pPr/>
              <a:t>‹Nº›</a:t>
            </a:fld>
            <a:endParaRPr lang="es-CL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15692920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A9D1CF4A-99E8-4735-983A-9B946A073947}" type="datetimeFigureOut">
              <a:rPr lang="es-CL" smtClean="0"/>
              <a:pPr/>
              <a:t>23-02-2021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D6214438-916E-49BB-81CB-F5CAD88AB2DB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9880947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D1CF4A-99E8-4735-983A-9B946A073947}" type="datetimeFigureOut">
              <a:rPr lang="es-CL" smtClean="0"/>
              <a:pPr/>
              <a:t>23-02-2021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214438-916E-49BB-81CB-F5CAD88AB2DB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5768064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de imagen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D1CF4A-99E8-4735-983A-9B946A073947}" type="datetimeFigureOut">
              <a:rPr lang="es-CL" smtClean="0"/>
              <a:pPr/>
              <a:t>23-02-2021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214438-916E-49BB-81CB-F5CAD88AB2DB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8223273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D1CF4A-99E8-4735-983A-9B946A073947}" type="datetimeFigureOut">
              <a:rPr lang="es-CL" smtClean="0"/>
              <a:pPr/>
              <a:t>23-02-2021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214438-916E-49BB-81CB-F5CAD88AB2DB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7213826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A9D1CF4A-99E8-4735-983A-9B946A073947}" type="datetimeFigureOut">
              <a:rPr lang="es-CL" smtClean="0"/>
              <a:pPr/>
              <a:t>23-02-2021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D6214438-916E-49BB-81CB-F5CAD88AB2DB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17896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D1CF4A-99E8-4735-983A-9B946A073947}" type="datetimeFigureOut">
              <a:rPr lang="es-CL" smtClean="0"/>
              <a:pPr/>
              <a:t>23-02-2021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214438-916E-49BB-81CB-F5CAD88AB2DB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024085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A9D1CF4A-99E8-4735-983A-9B946A073947}" type="datetimeFigureOut">
              <a:rPr lang="es-CL" smtClean="0"/>
              <a:pPr/>
              <a:t>23-02-2021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D6214438-916E-49BB-81CB-F5CAD88AB2DB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747765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D1CF4A-99E8-4735-983A-9B946A073947}" type="datetimeFigureOut">
              <a:rPr lang="es-CL" smtClean="0"/>
              <a:pPr/>
              <a:t>23-02-2021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214438-916E-49BB-81CB-F5CAD88AB2DB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646633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D1CF4A-99E8-4735-983A-9B946A073947}" type="datetimeFigureOut">
              <a:rPr lang="es-CL" smtClean="0"/>
              <a:pPr/>
              <a:t>23-02-2021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214438-916E-49BB-81CB-F5CAD88AB2DB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191948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D1CF4A-99E8-4735-983A-9B946A073947}" type="datetimeFigureOut">
              <a:rPr lang="es-CL" smtClean="0"/>
              <a:pPr/>
              <a:t>23-02-2021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214438-916E-49BB-81CB-F5CAD88AB2DB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128260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D1CF4A-99E8-4735-983A-9B946A073947}" type="datetimeFigureOut">
              <a:rPr lang="es-CL" smtClean="0"/>
              <a:pPr/>
              <a:t>23-02-2021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214438-916E-49BB-81CB-F5CAD88AB2DB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639267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D1CF4A-99E8-4735-983A-9B946A073947}" type="datetimeFigureOut">
              <a:rPr lang="es-CL" smtClean="0"/>
              <a:pPr/>
              <a:t>23-02-2021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214438-916E-49BB-81CB-F5CAD88AB2DB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316320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D1CF4A-99E8-4735-983A-9B946A073947}" type="datetimeFigureOut">
              <a:rPr lang="es-CL" smtClean="0"/>
              <a:pPr/>
              <a:t>23-02-2021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214438-916E-49BB-81CB-F5CAD88AB2DB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031852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D1CF4A-99E8-4735-983A-9B946A073947}" type="datetimeFigureOut">
              <a:rPr lang="es-CL" smtClean="0"/>
              <a:pPr/>
              <a:t>23-02-2021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214438-916E-49BB-81CB-F5CAD88AB2DB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3810797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  <p:sldLayoutId id="2147483732" r:id="rId12"/>
    <p:sldLayoutId id="2147483733" r:id="rId13"/>
    <p:sldLayoutId id="2147483734" r:id="rId14"/>
    <p:sldLayoutId id="2147483735" r:id="rId15"/>
    <p:sldLayoutId id="2147483736" r:id="rId16"/>
    <p:sldLayoutId id="214748373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oleObject" Target="file:///C:\Users\Doris\Desktop\DUOC-MINEDUC\6.AplicacionesInform&#225;ticasParaLaGesti&#243;n%20Administrativa\PowerPoint\Actividad%2017_ReportePPT\5_PlanComun_M6_A17_EjercicioDashBoardPPT.xlsx!DashBoard!F1C1:F31C20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E770CA6A-B3B0-4826-A91F-B2B1F892202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3C51B9DA-B0CC-480A-8EA5-4D5C3E0515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5B2F79DA-18F4-4467-B932-AB3D1D1DF7D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976028" y="965200"/>
            <a:ext cx="6170943" cy="4329641"/>
          </a:xfrm>
        </p:spPr>
        <p:txBody>
          <a:bodyPr anchor="ctr">
            <a:normAutofit/>
          </a:bodyPr>
          <a:lstStyle/>
          <a:p>
            <a:r>
              <a:rPr lang="es-CL" sz="5400"/>
              <a:t>Órdenes de Compra 2020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BA51FEDA-8D63-4561-A463-C1471D94E88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65200" y="965200"/>
            <a:ext cx="3367361" cy="4329641"/>
          </a:xfrm>
        </p:spPr>
        <p:txBody>
          <a:bodyPr anchor="ctr">
            <a:normAutofit/>
          </a:bodyPr>
          <a:lstStyle/>
          <a:p>
            <a:pPr algn="r"/>
            <a:r>
              <a:rPr lang="es-CL" dirty="0"/>
              <a:t>Nombre</a:t>
            </a:r>
            <a:endParaRPr lang="es-CL"/>
          </a:p>
          <a:p>
            <a:pPr algn="r"/>
            <a:r>
              <a:rPr lang="es-CL" dirty="0"/>
              <a:t>Curso</a:t>
            </a:r>
            <a:endParaRPr lang="es-CL"/>
          </a:p>
          <a:p>
            <a:pPr algn="r"/>
            <a:r>
              <a:rPr lang="es-CL" dirty="0"/>
              <a:t>Fecha </a:t>
            </a:r>
            <a:endParaRPr lang="es-CL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6FE641DB-A503-41DE-ACA6-36B41C6C2B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5" y="1621260"/>
            <a:ext cx="0" cy="301752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995516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to 3">
            <a:extLst>
              <a:ext uri="{FF2B5EF4-FFF2-40B4-BE49-F238E27FC236}">
                <a16:creationId xmlns:a16="http://schemas.microsoft.com/office/drawing/2014/main" id="{6236C8CC-7AFE-4087-827C-B91E648C235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16649396"/>
              </p:ext>
            </p:extLst>
          </p:nvPr>
        </p:nvGraphicFramePr>
        <p:xfrm>
          <a:off x="52543" y="1083213"/>
          <a:ext cx="12149496" cy="552860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" name="Worksheet" r:id="rId2" imgW="15249573" imgH="5915222" progId="Excel.Sheet.12">
                  <p:link updateAutomatic="1"/>
                </p:oleObj>
              </mc:Choice>
              <mc:Fallback>
                <p:oleObj name="Worksheet" r:id="rId2" imgW="15249573" imgH="5915222" progId="Excel.Sheet.12">
                  <p:link updateAutomatic="1"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543" y="1083213"/>
                        <a:ext cx="12149496" cy="552860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ángulo: esquinas redondeadas 4">
            <a:extLst>
              <a:ext uri="{FF2B5EF4-FFF2-40B4-BE49-F238E27FC236}">
                <a16:creationId xmlns:a16="http://schemas.microsoft.com/office/drawing/2014/main" id="{0B485DDC-2EFB-46DB-9068-AA272843655B}"/>
              </a:ext>
            </a:extLst>
          </p:cNvPr>
          <p:cNvSpPr/>
          <p:nvPr/>
        </p:nvSpPr>
        <p:spPr>
          <a:xfrm>
            <a:off x="8581292" y="196948"/>
            <a:ext cx="2574388" cy="56270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2800" b="1" dirty="0"/>
              <a:t>EDITAR EXCEL</a:t>
            </a:r>
          </a:p>
        </p:txBody>
      </p:sp>
    </p:spTree>
    <p:extLst>
      <p:ext uri="{BB962C8B-B14F-4D97-AF65-F5344CB8AC3E}">
        <p14:creationId xmlns:p14="http://schemas.microsoft.com/office/powerpoint/2010/main" val="11508662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verb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verb" cmd="0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tint val="93000"/>
                <a:shade val="98000"/>
                <a:satMod val="150000"/>
                <a:lumMod val="102000"/>
              </a:schemeClr>
            </a:gs>
            <a:gs pos="50000">
              <a:schemeClr val="bg1">
                <a:tint val="98000"/>
                <a:shade val="90000"/>
                <a:satMod val="130000"/>
                <a:lumMod val="103000"/>
              </a:schemeClr>
            </a:gs>
            <a:gs pos="100000">
              <a:schemeClr val="bg1">
                <a:shade val="63000"/>
                <a:satMod val="12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9A22DDE2-FB2D-421B-B377-F9AD495CE9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A995140B-9736-47E4-9A7D-ABB32F3AAA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6E63E7A4-A272-4644-BE74-78D761FC59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503C5846-EA59-4F5C-87F1-D783CEF813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8129873" cy="6858000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89000"/>
                </a:schemeClr>
              </a:gs>
              <a:gs pos="23000">
                <a:schemeClr val="accent1">
                  <a:lumMod val="89000"/>
                </a:schemeClr>
              </a:gs>
              <a:gs pos="69000">
                <a:schemeClr val="accent1">
                  <a:lumMod val="75000"/>
                </a:schemeClr>
              </a:gs>
              <a:gs pos="97000">
                <a:schemeClr val="accent1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outerShdw blurRad="635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10EC9341-0F0E-4576-8E72-2A90C9422C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531" r="43746" b="531"/>
          <a:stretch/>
        </p:blipFill>
        <p:spPr>
          <a:xfrm rot="5400000" flipH="1" flipV="1">
            <a:off x="3459450" y="2187575"/>
            <a:ext cx="6857999" cy="2482850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F5851EA1-4015-4E2B-BB87-3BF5D6B86B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2483" y="821265"/>
            <a:ext cx="6326774" cy="5222117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5400">
                <a:solidFill>
                  <a:srgbClr val="FFFFFF"/>
                </a:solidFill>
              </a:rPr>
              <a:t>GRACIAS</a:t>
            </a:r>
          </a:p>
        </p:txBody>
      </p:sp>
    </p:spTree>
    <p:extLst>
      <p:ext uri="{BB962C8B-B14F-4D97-AF65-F5344CB8AC3E}">
        <p14:creationId xmlns:p14="http://schemas.microsoft.com/office/powerpoint/2010/main" val="1883756583"/>
      </p:ext>
    </p:extLst>
  </p:cSld>
  <p:clrMapOvr>
    <a:masterClrMapping/>
  </p:clrMapOvr>
</p:sld>
</file>

<file path=ppt/theme/theme1.xml><?xml version="1.0" encoding="utf-8"?>
<a:theme xmlns:a="http://schemas.openxmlformats.org/drawingml/2006/main" name="Estela de condensación">
  <a:themeElements>
    <a:clrScheme name="Estela de condensación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Estela de condensación">
      <a:majorFont>
        <a:latin typeface="Century Gothic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tela de condensación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</Words>
  <Application>Microsoft Office PowerPoint</Application>
  <PresentationFormat>Panorámica</PresentationFormat>
  <Paragraphs>6</Paragraphs>
  <Slides>3</Slides>
  <Notes>0</Notes>
  <HiddenSlides>0</HiddenSlides>
  <MMClips>0</MMClips>
  <ScaleCrop>false</ScaleCrop>
  <HeadingPairs>
    <vt:vector size="8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Vínculos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7" baseType="lpstr">
      <vt:lpstr>Arial</vt:lpstr>
      <vt:lpstr>Century Gothic</vt:lpstr>
      <vt:lpstr>Estela de condensación</vt:lpstr>
      <vt:lpstr>file:///C:\Users\Doris\Desktop\DUOC-MINEDUC\6.AplicacionesInformáticasParaLaGestión%20Administrativa\PowerPoint\Actividad%2017_ReportePPT\5_PlanComun_M6_A17_EjercicioDashBoardPPT.xlsx!DashBoard!F1C1:F31C20</vt:lpstr>
      <vt:lpstr>Órdenes de Compra 2020</vt:lpstr>
      <vt:lpstr>Presentación de PowerPoint</vt:lpstr>
      <vt:lpstr>GRACIAS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Órdenes de Compra 2020</dc:title>
  <dc:creator>Pedro Vidal</dc:creator>
  <cp:lastModifiedBy>Pamela  Marquez Pauchard</cp:lastModifiedBy>
  <cp:revision>2</cp:revision>
  <dcterms:created xsi:type="dcterms:W3CDTF">2020-10-13T02:45:00Z</dcterms:created>
  <dcterms:modified xsi:type="dcterms:W3CDTF">2021-02-23T19:47:59Z</dcterms:modified>
</cp:coreProperties>
</file>