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  <p:sldMasterId id="2147483674" r:id="rId5"/>
    <p:sldMasterId id="2147483687" r:id="rId6"/>
    <p:sldMasterId id="2147483700" r:id="rId7"/>
    <p:sldMasterId id="214748371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fhAiLe3B712lvN98OLAR1Wx/b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11" Type="http://schemas.openxmlformats.org/officeDocument/2006/relationships/slide" Target="slides/slide2.xml"/><Relationship Id="rId22" Type="http://customschemas.google.com/relationships/presentationmetadata" Target="metadata"/><Relationship Id="rId10" Type="http://schemas.openxmlformats.org/officeDocument/2006/relationships/slide" Target="slides/slide1.xml"/><Relationship Id="rId21" Type="http://schemas.openxmlformats.org/officeDocument/2006/relationships/slide" Target="slides/slide12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GU21VlG5lBo&amp;ab_channel=ComoLoarreglo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https://www.youtube.com/watch?v=GU21VlG5lBo&amp;ab_channel=ComoLoarreglo</a:t>
            </a:r>
            <a:endParaRPr/>
          </a:p>
        </p:txBody>
      </p:sp>
      <p:sp>
        <p:nvSpPr>
          <p:cNvPr id="446" name="Google Shape;4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486000" y="176868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4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" type="body"/>
          </p:nvPr>
        </p:nvSpPr>
        <p:spPr>
          <a:xfrm>
            <a:off x="48600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2" type="body"/>
          </p:nvPr>
        </p:nvSpPr>
        <p:spPr>
          <a:xfrm>
            <a:off x="344376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3" type="body"/>
          </p:nvPr>
        </p:nvSpPr>
        <p:spPr>
          <a:xfrm>
            <a:off x="640188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4" type="body"/>
          </p:nvPr>
        </p:nvSpPr>
        <p:spPr>
          <a:xfrm>
            <a:off x="48600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5" type="body"/>
          </p:nvPr>
        </p:nvSpPr>
        <p:spPr>
          <a:xfrm>
            <a:off x="344376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6" type="body"/>
          </p:nvPr>
        </p:nvSpPr>
        <p:spPr>
          <a:xfrm>
            <a:off x="640188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" type="subTitle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8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/>
          <p:nvPr>
            <p:ph idx="1" type="subTitle"/>
          </p:nvPr>
        </p:nvSpPr>
        <p:spPr>
          <a:xfrm>
            <a:off x="486000" y="301320"/>
            <a:ext cx="874764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" type="subTitle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2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3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3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3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3"/>
          <p:cNvSpPr txBox="1"/>
          <p:nvPr>
            <p:ph idx="3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4"/>
          <p:cNvSpPr txBox="1"/>
          <p:nvPr>
            <p:ph idx="1" type="body"/>
          </p:nvPr>
        </p:nvSpPr>
        <p:spPr>
          <a:xfrm>
            <a:off x="486000" y="176868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4"/>
          <p:cNvSpPr txBox="1"/>
          <p:nvPr>
            <p:ph idx="2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5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5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5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5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5"/>
          <p:cNvSpPr txBox="1"/>
          <p:nvPr>
            <p:ph idx="4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6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6"/>
          <p:cNvSpPr txBox="1"/>
          <p:nvPr>
            <p:ph idx="1" type="body"/>
          </p:nvPr>
        </p:nvSpPr>
        <p:spPr>
          <a:xfrm>
            <a:off x="48600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6"/>
          <p:cNvSpPr txBox="1"/>
          <p:nvPr>
            <p:ph idx="2" type="body"/>
          </p:nvPr>
        </p:nvSpPr>
        <p:spPr>
          <a:xfrm>
            <a:off x="344376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6"/>
          <p:cNvSpPr txBox="1"/>
          <p:nvPr>
            <p:ph idx="3" type="body"/>
          </p:nvPr>
        </p:nvSpPr>
        <p:spPr>
          <a:xfrm>
            <a:off x="640188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6"/>
          <p:cNvSpPr txBox="1"/>
          <p:nvPr>
            <p:ph idx="4" type="body"/>
          </p:nvPr>
        </p:nvSpPr>
        <p:spPr>
          <a:xfrm>
            <a:off x="48600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6"/>
          <p:cNvSpPr txBox="1"/>
          <p:nvPr>
            <p:ph idx="5" type="body"/>
          </p:nvPr>
        </p:nvSpPr>
        <p:spPr>
          <a:xfrm>
            <a:off x="344376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6"/>
          <p:cNvSpPr txBox="1"/>
          <p:nvPr>
            <p:ph idx="6" type="body"/>
          </p:nvPr>
        </p:nvSpPr>
        <p:spPr>
          <a:xfrm>
            <a:off x="640188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8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8"/>
          <p:cNvSpPr txBox="1"/>
          <p:nvPr>
            <p:ph idx="1" type="subTitle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9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9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0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0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0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 txBox="1"/>
          <p:nvPr>
            <p:ph idx="1" type="subTitle"/>
          </p:nvPr>
        </p:nvSpPr>
        <p:spPr>
          <a:xfrm>
            <a:off x="486000" y="301320"/>
            <a:ext cx="874764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2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2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2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2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3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3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3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3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4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4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4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4"/>
          <p:cNvSpPr txBox="1"/>
          <p:nvPr>
            <p:ph idx="3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5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5"/>
          <p:cNvSpPr txBox="1"/>
          <p:nvPr>
            <p:ph idx="1" type="body"/>
          </p:nvPr>
        </p:nvSpPr>
        <p:spPr>
          <a:xfrm>
            <a:off x="486000" y="176868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5"/>
          <p:cNvSpPr txBox="1"/>
          <p:nvPr>
            <p:ph idx="2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6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6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6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6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6"/>
          <p:cNvSpPr txBox="1"/>
          <p:nvPr>
            <p:ph idx="4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7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7"/>
          <p:cNvSpPr txBox="1"/>
          <p:nvPr>
            <p:ph idx="1" type="body"/>
          </p:nvPr>
        </p:nvSpPr>
        <p:spPr>
          <a:xfrm>
            <a:off x="48600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7"/>
          <p:cNvSpPr txBox="1"/>
          <p:nvPr>
            <p:ph idx="2" type="body"/>
          </p:nvPr>
        </p:nvSpPr>
        <p:spPr>
          <a:xfrm>
            <a:off x="344376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7"/>
          <p:cNvSpPr txBox="1"/>
          <p:nvPr>
            <p:ph idx="3" type="body"/>
          </p:nvPr>
        </p:nvSpPr>
        <p:spPr>
          <a:xfrm>
            <a:off x="640188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7"/>
          <p:cNvSpPr txBox="1"/>
          <p:nvPr>
            <p:ph idx="4" type="body"/>
          </p:nvPr>
        </p:nvSpPr>
        <p:spPr>
          <a:xfrm>
            <a:off x="48600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7"/>
          <p:cNvSpPr txBox="1"/>
          <p:nvPr>
            <p:ph idx="5" type="body"/>
          </p:nvPr>
        </p:nvSpPr>
        <p:spPr>
          <a:xfrm>
            <a:off x="344376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7"/>
          <p:cNvSpPr txBox="1"/>
          <p:nvPr>
            <p:ph idx="6" type="body"/>
          </p:nvPr>
        </p:nvSpPr>
        <p:spPr>
          <a:xfrm>
            <a:off x="640188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0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9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9"/>
          <p:cNvSpPr txBox="1"/>
          <p:nvPr>
            <p:ph idx="1" type="subTitle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0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0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0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1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2"/>
          <p:cNvSpPr txBox="1"/>
          <p:nvPr>
            <p:ph idx="1" type="subTitle"/>
          </p:nvPr>
        </p:nvSpPr>
        <p:spPr>
          <a:xfrm>
            <a:off x="486000" y="301320"/>
            <a:ext cx="874764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3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63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3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3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4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64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64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64"/>
          <p:cNvSpPr txBox="1"/>
          <p:nvPr>
            <p:ph idx="3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5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5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65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65"/>
          <p:cNvSpPr txBox="1"/>
          <p:nvPr>
            <p:ph idx="3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6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6"/>
          <p:cNvSpPr txBox="1"/>
          <p:nvPr>
            <p:ph idx="1" type="body"/>
          </p:nvPr>
        </p:nvSpPr>
        <p:spPr>
          <a:xfrm>
            <a:off x="486000" y="176868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6"/>
          <p:cNvSpPr txBox="1"/>
          <p:nvPr>
            <p:ph idx="2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7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67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7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7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67"/>
          <p:cNvSpPr txBox="1"/>
          <p:nvPr>
            <p:ph idx="4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8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68"/>
          <p:cNvSpPr txBox="1"/>
          <p:nvPr>
            <p:ph idx="1" type="body"/>
          </p:nvPr>
        </p:nvSpPr>
        <p:spPr>
          <a:xfrm>
            <a:off x="48600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8"/>
          <p:cNvSpPr txBox="1"/>
          <p:nvPr>
            <p:ph idx="2" type="body"/>
          </p:nvPr>
        </p:nvSpPr>
        <p:spPr>
          <a:xfrm>
            <a:off x="344376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8"/>
          <p:cNvSpPr txBox="1"/>
          <p:nvPr>
            <p:ph idx="3" type="body"/>
          </p:nvPr>
        </p:nvSpPr>
        <p:spPr>
          <a:xfrm>
            <a:off x="640188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8"/>
          <p:cNvSpPr txBox="1"/>
          <p:nvPr>
            <p:ph idx="4" type="body"/>
          </p:nvPr>
        </p:nvSpPr>
        <p:spPr>
          <a:xfrm>
            <a:off x="48600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68"/>
          <p:cNvSpPr txBox="1"/>
          <p:nvPr>
            <p:ph idx="5" type="body"/>
          </p:nvPr>
        </p:nvSpPr>
        <p:spPr>
          <a:xfrm>
            <a:off x="344376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8"/>
          <p:cNvSpPr txBox="1"/>
          <p:nvPr>
            <p:ph idx="6" type="body"/>
          </p:nvPr>
        </p:nvSpPr>
        <p:spPr>
          <a:xfrm>
            <a:off x="640188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2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2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0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70"/>
          <p:cNvSpPr txBox="1"/>
          <p:nvPr>
            <p:ph idx="1" type="subTitle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1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71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2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3"/>
          <p:cNvSpPr txBox="1"/>
          <p:nvPr>
            <p:ph idx="1" type="subTitle"/>
          </p:nvPr>
        </p:nvSpPr>
        <p:spPr>
          <a:xfrm>
            <a:off x="486000" y="301320"/>
            <a:ext cx="874764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4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74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74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74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5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75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75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75"/>
          <p:cNvSpPr txBox="1"/>
          <p:nvPr>
            <p:ph idx="3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6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76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76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76"/>
          <p:cNvSpPr txBox="1"/>
          <p:nvPr>
            <p:ph idx="3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7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77"/>
          <p:cNvSpPr txBox="1"/>
          <p:nvPr>
            <p:ph idx="1" type="body"/>
          </p:nvPr>
        </p:nvSpPr>
        <p:spPr>
          <a:xfrm>
            <a:off x="486000" y="176868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77"/>
          <p:cNvSpPr txBox="1"/>
          <p:nvPr>
            <p:ph idx="2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8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78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78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78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78"/>
          <p:cNvSpPr txBox="1"/>
          <p:nvPr>
            <p:ph idx="4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idx="1" type="subTitle"/>
          </p:nvPr>
        </p:nvSpPr>
        <p:spPr>
          <a:xfrm>
            <a:off x="486000" y="301320"/>
            <a:ext cx="874764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9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79"/>
          <p:cNvSpPr txBox="1"/>
          <p:nvPr>
            <p:ph idx="1" type="body"/>
          </p:nvPr>
        </p:nvSpPr>
        <p:spPr>
          <a:xfrm>
            <a:off x="48600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79"/>
          <p:cNvSpPr txBox="1"/>
          <p:nvPr>
            <p:ph idx="2" type="body"/>
          </p:nvPr>
        </p:nvSpPr>
        <p:spPr>
          <a:xfrm>
            <a:off x="344376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79"/>
          <p:cNvSpPr txBox="1"/>
          <p:nvPr>
            <p:ph idx="3" type="body"/>
          </p:nvPr>
        </p:nvSpPr>
        <p:spPr>
          <a:xfrm>
            <a:off x="640188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79"/>
          <p:cNvSpPr txBox="1"/>
          <p:nvPr>
            <p:ph idx="4" type="body"/>
          </p:nvPr>
        </p:nvSpPr>
        <p:spPr>
          <a:xfrm>
            <a:off x="48600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79"/>
          <p:cNvSpPr txBox="1"/>
          <p:nvPr>
            <p:ph idx="5" type="body"/>
          </p:nvPr>
        </p:nvSpPr>
        <p:spPr>
          <a:xfrm>
            <a:off x="344376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79"/>
          <p:cNvSpPr txBox="1"/>
          <p:nvPr>
            <p:ph idx="6" type="body"/>
          </p:nvPr>
        </p:nvSpPr>
        <p:spPr>
          <a:xfrm>
            <a:off x="640188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0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80"/>
          <p:cNvSpPr txBox="1"/>
          <p:nvPr>
            <p:ph idx="1" type="subTitle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1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81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2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82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82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3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4"/>
          <p:cNvSpPr txBox="1"/>
          <p:nvPr>
            <p:ph idx="1" type="subTitle"/>
          </p:nvPr>
        </p:nvSpPr>
        <p:spPr>
          <a:xfrm>
            <a:off x="486000" y="301320"/>
            <a:ext cx="874764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5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85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85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85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6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86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86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86"/>
          <p:cNvSpPr txBox="1"/>
          <p:nvPr>
            <p:ph idx="3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7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87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87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87"/>
          <p:cNvSpPr txBox="1"/>
          <p:nvPr>
            <p:ph idx="3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2" type="body"/>
          </p:nvPr>
        </p:nvSpPr>
        <p:spPr>
          <a:xfrm>
            <a:off x="496836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8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88"/>
          <p:cNvSpPr txBox="1"/>
          <p:nvPr>
            <p:ph idx="1" type="body"/>
          </p:nvPr>
        </p:nvSpPr>
        <p:spPr>
          <a:xfrm>
            <a:off x="486000" y="176868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88"/>
          <p:cNvSpPr txBox="1"/>
          <p:nvPr>
            <p:ph idx="2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9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89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89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89"/>
          <p:cNvSpPr txBox="1"/>
          <p:nvPr>
            <p:ph idx="3" type="body"/>
          </p:nvPr>
        </p:nvSpPr>
        <p:spPr>
          <a:xfrm>
            <a:off x="48600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89"/>
          <p:cNvSpPr txBox="1"/>
          <p:nvPr>
            <p:ph idx="4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0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90"/>
          <p:cNvSpPr txBox="1"/>
          <p:nvPr>
            <p:ph idx="1" type="body"/>
          </p:nvPr>
        </p:nvSpPr>
        <p:spPr>
          <a:xfrm>
            <a:off x="48600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90"/>
          <p:cNvSpPr txBox="1"/>
          <p:nvPr>
            <p:ph idx="2" type="body"/>
          </p:nvPr>
        </p:nvSpPr>
        <p:spPr>
          <a:xfrm>
            <a:off x="344376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90"/>
          <p:cNvSpPr txBox="1"/>
          <p:nvPr>
            <p:ph idx="3" type="body"/>
          </p:nvPr>
        </p:nvSpPr>
        <p:spPr>
          <a:xfrm>
            <a:off x="6401880" y="176868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90"/>
          <p:cNvSpPr txBox="1"/>
          <p:nvPr>
            <p:ph idx="4" type="body"/>
          </p:nvPr>
        </p:nvSpPr>
        <p:spPr>
          <a:xfrm>
            <a:off x="48600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0"/>
          <p:cNvSpPr txBox="1"/>
          <p:nvPr>
            <p:ph idx="5" type="body"/>
          </p:nvPr>
        </p:nvSpPr>
        <p:spPr>
          <a:xfrm>
            <a:off x="344376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90"/>
          <p:cNvSpPr txBox="1"/>
          <p:nvPr>
            <p:ph idx="6" type="body"/>
          </p:nvPr>
        </p:nvSpPr>
        <p:spPr>
          <a:xfrm>
            <a:off x="6401880" y="4058640"/>
            <a:ext cx="2816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" type="body"/>
          </p:nvPr>
        </p:nvSpPr>
        <p:spPr>
          <a:xfrm>
            <a:off x="486000" y="1768680"/>
            <a:ext cx="42685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3" type="body"/>
          </p:nvPr>
        </p:nvSpPr>
        <p:spPr>
          <a:xfrm>
            <a:off x="4968360" y="405864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48600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4968360" y="1768680"/>
            <a:ext cx="42685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486000" y="4058640"/>
            <a:ext cx="87476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270720" y="1747440"/>
            <a:ext cx="9346320" cy="5675400"/>
          </a:xfrm>
          <a:prstGeom prst="round1Rect">
            <a:avLst>
              <a:gd fmla="val 15350" name="adj"/>
            </a:avLst>
          </a:prstGeom>
          <a:solidFill>
            <a:srgbClr val="29754D">
              <a:alpha val="2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3"/>
          <p:cNvSpPr/>
          <p:nvPr/>
        </p:nvSpPr>
        <p:spPr>
          <a:xfrm>
            <a:off x="436320" y="6464160"/>
            <a:ext cx="7891560" cy="680040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" name="Google Shape;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72440" y="1222200"/>
            <a:ext cx="1079640" cy="24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440" y="418680"/>
            <a:ext cx="1079640" cy="66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560" y="6387120"/>
            <a:ext cx="830160" cy="7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419760"/>
            <a:ext cx="4210560" cy="68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0" y="6464160"/>
            <a:ext cx="690120" cy="68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72440" y="1222200"/>
            <a:ext cx="1079640" cy="24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440" y="418680"/>
            <a:ext cx="1079640" cy="66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440" y="419760"/>
            <a:ext cx="4210560" cy="6800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243000" y="1756440"/>
            <a:ext cx="9346320" cy="5675400"/>
          </a:xfrm>
          <a:prstGeom prst="round1Rect">
            <a:avLst>
              <a:gd fmla="val 15350" name="adj"/>
            </a:avLst>
          </a:prstGeom>
          <a:solidFill>
            <a:schemeClr val="accent3">
              <a:alpha val="17647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 flipH="1" rot="10800000">
            <a:off x="181440" y="822240"/>
            <a:ext cx="9356400" cy="653112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8092080" y="779400"/>
            <a:ext cx="661680" cy="522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8754120" y="779400"/>
            <a:ext cx="785160" cy="522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181080" y="181080"/>
            <a:ext cx="7910640" cy="6505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81080" y="6881760"/>
            <a:ext cx="52776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375840" y="6881760"/>
            <a:ext cx="678636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-CL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42800" y="350280"/>
            <a:ext cx="7441560" cy="3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 de Control Domótico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8443440" y="271080"/>
            <a:ext cx="1166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/>
          <p:nvPr/>
        </p:nvSpPr>
        <p:spPr>
          <a:xfrm flipH="1" rot="10800000">
            <a:off x="181440" y="832680"/>
            <a:ext cx="9357840" cy="12366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8092080" y="779400"/>
            <a:ext cx="661680" cy="522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8754120" y="779400"/>
            <a:ext cx="785160" cy="522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181080" y="6881760"/>
            <a:ext cx="52776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181080" y="181080"/>
            <a:ext cx="7910640" cy="6505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8443440" y="271080"/>
            <a:ext cx="1166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375840" y="6881760"/>
            <a:ext cx="678636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-CL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442800" y="350280"/>
            <a:ext cx="7441560" cy="3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 de Control Domótico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7" name="Google Shape;187;p19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/>
          <p:nvPr/>
        </p:nvSpPr>
        <p:spPr>
          <a:xfrm flipH="1" rot="10800000">
            <a:off x="181440" y="822240"/>
            <a:ext cx="9356400" cy="653112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8092080" y="779400"/>
            <a:ext cx="661680" cy="522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8754120" y="779400"/>
            <a:ext cx="785160" cy="522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181080" y="6881760"/>
            <a:ext cx="52776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181080" y="181080"/>
            <a:ext cx="7910640" cy="6505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375840" y="6881760"/>
            <a:ext cx="678636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-CL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442800" y="350280"/>
            <a:ext cx="7441560" cy="3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 de Control Domótico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8443440" y="271080"/>
            <a:ext cx="1166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1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6" name="Google Shape;246;p21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/>
          <p:nvPr/>
        </p:nvSpPr>
        <p:spPr>
          <a:xfrm flipH="1" rot="10800000">
            <a:off x="181440" y="822240"/>
            <a:ext cx="9356400" cy="653112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3"/>
          <p:cNvSpPr/>
          <p:nvPr/>
        </p:nvSpPr>
        <p:spPr>
          <a:xfrm>
            <a:off x="8092080" y="779400"/>
            <a:ext cx="661680" cy="522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8754120" y="779400"/>
            <a:ext cx="785160" cy="522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181800" y="181080"/>
            <a:ext cx="7908840" cy="65052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1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>
            <a:off x="8170560" y="288360"/>
            <a:ext cx="1166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181080" y="6881760"/>
            <a:ext cx="527760" cy="264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375840" y="6881760"/>
            <a:ext cx="678636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-CL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3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4" name="Google Shape;304;p23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29.png"/><Relationship Id="rId8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GU21VlG5lBo&amp;ab_channel=ComoLoarreglo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www.youtube.com/watch?v=GU21VlG5lBo&amp;ab_channel=ComoLoarreglo" TargetMode="External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"/>
          <p:cNvSpPr/>
          <p:nvPr/>
        </p:nvSpPr>
        <p:spPr>
          <a:xfrm>
            <a:off x="1176480" y="6648120"/>
            <a:ext cx="701172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"/>
          <p:cNvSpPr/>
          <p:nvPr/>
        </p:nvSpPr>
        <p:spPr>
          <a:xfrm>
            <a:off x="1139040" y="834840"/>
            <a:ext cx="4156560" cy="3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ELECTRÓNICA </a:t>
            </a:r>
            <a:r>
              <a:rPr b="0" i="0" lang="es-CL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"/>
          <p:cNvSpPr/>
          <p:nvPr/>
        </p:nvSpPr>
        <p:spPr>
          <a:xfrm>
            <a:off x="400320" y="2144520"/>
            <a:ext cx="144396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ectronica M4 Sistemas de control domotico(PORTADA).png" id="360" name="Google Shape;360;p1"/>
          <p:cNvPicPr preferRelativeResize="0"/>
          <p:nvPr/>
        </p:nvPicPr>
        <p:blipFill rotWithShape="1">
          <a:blip r:embed="rId3">
            <a:alphaModFix/>
          </a:blip>
          <a:srcRect b="4221" l="0" r="0" t="0"/>
          <a:stretch/>
        </p:blipFill>
        <p:spPr>
          <a:xfrm>
            <a:off x="2130480" y="1981080"/>
            <a:ext cx="6807960" cy="444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"/>
          <p:cNvSpPr/>
          <p:nvPr/>
        </p:nvSpPr>
        <p:spPr>
          <a:xfrm>
            <a:off x="369360" y="2303640"/>
            <a:ext cx="5815080" cy="9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5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SISTEMAS DE </a:t>
            </a: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es-CL" sz="35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DOMÓTICO</a:t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60" y="360720"/>
            <a:ext cx="4476600" cy="75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0"/>
          <p:cNvSpPr/>
          <p:nvPr/>
        </p:nvSpPr>
        <p:spPr>
          <a:xfrm>
            <a:off x="375840" y="1373760"/>
            <a:ext cx="8950320" cy="31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0"/>
          <p:cNvSpPr/>
          <p:nvPr/>
        </p:nvSpPr>
        <p:spPr>
          <a:xfrm>
            <a:off x="2035440" y="2912040"/>
            <a:ext cx="6999480" cy="26960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0"/>
          <p:cNvSpPr/>
          <p:nvPr/>
        </p:nvSpPr>
        <p:spPr>
          <a:xfrm>
            <a:off x="366480" y="1220040"/>
            <a:ext cx="4700160" cy="15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4214160" y="1184040"/>
            <a:ext cx="466200" cy="520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5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520" y="5389200"/>
            <a:ext cx="1651680" cy="88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00" y="2473200"/>
            <a:ext cx="3856320" cy="365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200" y="5056200"/>
            <a:ext cx="1806480" cy="134784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0"/>
          <p:cNvSpPr/>
          <p:nvPr/>
        </p:nvSpPr>
        <p:spPr>
          <a:xfrm>
            <a:off x="3332160" y="3204720"/>
            <a:ext cx="496044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SISTEMA DE AHORRO DE LUZ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b="1" i="0" lang="es-CL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¡Atentos, atentas!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369360" y="2239920"/>
            <a:ext cx="8913960" cy="48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0"/>
          <p:cNvSpPr/>
          <p:nvPr/>
        </p:nvSpPr>
        <p:spPr>
          <a:xfrm>
            <a:off x="4370040" y="1752480"/>
            <a:ext cx="5815080" cy="48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11"/>
          <p:cNvGrpSpPr/>
          <p:nvPr/>
        </p:nvGrpSpPr>
        <p:grpSpPr>
          <a:xfrm>
            <a:off x="25020" y="2705664"/>
            <a:ext cx="5834340" cy="1155793"/>
            <a:chOff x="25020" y="2705664"/>
            <a:chExt cx="5834340" cy="1155793"/>
          </a:xfrm>
        </p:grpSpPr>
        <p:sp>
          <p:nvSpPr>
            <p:cNvPr id="490" name="Google Shape;490;p11"/>
            <p:cNvSpPr/>
            <p:nvPr/>
          </p:nvSpPr>
          <p:spPr>
            <a:xfrm>
              <a:off x="1267560" y="3098160"/>
              <a:ext cx="4591800" cy="335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1" name="Google Shape;491;p11"/>
            <p:cNvGrpSpPr/>
            <p:nvPr/>
          </p:nvGrpSpPr>
          <p:grpSpPr>
            <a:xfrm>
              <a:off x="25020" y="2705664"/>
              <a:ext cx="1192129" cy="1155793"/>
              <a:chOff x="25020" y="2705664"/>
              <a:chExt cx="1192129" cy="1155793"/>
            </a:xfrm>
          </p:grpSpPr>
          <p:sp>
            <p:nvSpPr>
              <p:cNvPr id="492" name="Google Shape;492;p11"/>
              <p:cNvSpPr/>
              <p:nvPr/>
            </p:nvSpPr>
            <p:spPr>
              <a:xfrm rot="5400000">
                <a:off x="201240" y="2692080"/>
                <a:ext cx="782640" cy="113508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93" name="Google Shape;493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600">
                <a:off x="170280" y="2900880"/>
                <a:ext cx="908280" cy="7653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94" name="Google Shape;494;p11"/>
          <p:cNvGrpSpPr/>
          <p:nvPr/>
        </p:nvGrpSpPr>
        <p:grpSpPr>
          <a:xfrm>
            <a:off x="25020" y="5827140"/>
            <a:ext cx="5832900" cy="782640"/>
            <a:chOff x="25020" y="5827140"/>
            <a:chExt cx="5832900" cy="782640"/>
          </a:xfrm>
        </p:grpSpPr>
        <p:grpSp>
          <p:nvGrpSpPr>
            <p:cNvPr id="495" name="Google Shape;495;p11"/>
            <p:cNvGrpSpPr/>
            <p:nvPr/>
          </p:nvGrpSpPr>
          <p:grpSpPr>
            <a:xfrm>
              <a:off x="25020" y="5827140"/>
              <a:ext cx="1135080" cy="782640"/>
              <a:chOff x="25020" y="5827140"/>
              <a:chExt cx="1135080" cy="782640"/>
            </a:xfrm>
          </p:grpSpPr>
          <p:sp>
            <p:nvSpPr>
              <p:cNvPr id="496" name="Google Shape;496;p11"/>
              <p:cNvSpPr/>
              <p:nvPr/>
            </p:nvSpPr>
            <p:spPr>
              <a:xfrm rot="5400000">
                <a:off x="201240" y="5650920"/>
                <a:ext cx="782640" cy="113508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97" name="Google Shape;497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48480" y="5954760"/>
                <a:ext cx="665640" cy="560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98" name="Google Shape;498;p11"/>
            <p:cNvSpPr/>
            <p:nvPr/>
          </p:nvSpPr>
          <p:spPr>
            <a:xfrm>
              <a:off x="1297080" y="5926680"/>
              <a:ext cx="4560840" cy="578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11"/>
          <p:cNvGrpSpPr/>
          <p:nvPr/>
        </p:nvGrpSpPr>
        <p:grpSpPr>
          <a:xfrm>
            <a:off x="-4500" y="1887300"/>
            <a:ext cx="9305640" cy="782640"/>
            <a:chOff x="-4500" y="1887300"/>
            <a:chExt cx="9305640" cy="782640"/>
          </a:xfrm>
        </p:grpSpPr>
        <p:sp>
          <p:nvSpPr>
            <p:cNvPr id="500" name="Google Shape;500;p11"/>
            <p:cNvSpPr/>
            <p:nvPr/>
          </p:nvSpPr>
          <p:spPr>
            <a:xfrm rot="5400000">
              <a:off x="4257000" y="-2374200"/>
              <a:ext cx="782640" cy="930564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4015080" y="2109240"/>
              <a:ext cx="2975040" cy="335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2" name="Google Shape;50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60" y="2008800"/>
              <a:ext cx="640440" cy="53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20" y="2008800"/>
              <a:ext cx="639720" cy="538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560" y="2024640"/>
              <a:ext cx="601920" cy="50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960" y="2021400"/>
              <a:ext cx="609840" cy="5137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6" name="Google Shape;506;p11"/>
          <p:cNvGrpSpPr/>
          <p:nvPr/>
        </p:nvGrpSpPr>
        <p:grpSpPr>
          <a:xfrm>
            <a:off x="25020" y="4845780"/>
            <a:ext cx="5763780" cy="782640"/>
            <a:chOff x="25020" y="4845780"/>
            <a:chExt cx="5763780" cy="782640"/>
          </a:xfrm>
        </p:grpSpPr>
        <p:sp>
          <p:nvSpPr>
            <p:cNvPr id="507" name="Google Shape;507;p11"/>
            <p:cNvSpPr/>
            <p:nvPr/>
          </p:nvSpPr>
          <p:spPr>
            <a:xfrm>
              <a:off x="1297080" y="5068440"/>
              <a:ext cx="4491720" cy="335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11"/>
            <p:cNvGrpSpPr/>
            <p:nvPr/>
          </p:nvGrpSpPr>
          <p:grpSpPr>
            <a:xfrm>
              <a:off x="25020" y="4845780"/>
              <a:ext cx="1135080" cy="782640"/>
              <a:chOff x="25020" y="4845780"/>
              <a:chExt cx="1135080" cy="782640"/>
            </a:xfrm>
          </p:grpSpPr>
          <p:sp>
            <p:nvSpPr>
              <p:cNvPr id="509" name="Google Shape;509;p11"/>
              <p:cNvSpPr/>
              <p:nvPr/>
            </p:nvSpPr>
            <p:spPr>
              <a:xfrm rot="5400000">
                <a:off x="201240" y="4669560"/>
                <a:ext cx="782640" cy="113508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10" name="Google Shape;510;p11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26880" y="4956480"/>
                <a:ext cx="682920" cy="5756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11" name="Google Shape;511;p11"/>
          <p:cNvGrpSpPr/>
          <p:nvPr/>
        </p:nvGrpSpPr>
        <p:grpSpPr>
          <a:xfrm>
            <a:off x="25020" y="3864780"/>
            <a:ext cx="6503220" cy="782640"/>
            <a:chOff x="25020" y="3864780"/>
            <a:chExt cx="6503220" cy="782640"/>
          </a:xfrm>
        </p:grpSpPr>
        <p:sp>
          <p:nvSpPr>
            <p:cNvPr id="512" name="Google Shape;512;p11"/>
            <p:cNvSpPr/>
            <p:nvPr/>
          </p:nvSpPr>
          <p:spPr>
            <a:xfrm>
              <a:off x="1289880" y="3963960"/>
              <a:ext cx="5238360" cy="578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3" name="Google Shape;513;p11"/>
            <p:cNvGrpSpPr/>
            <p:nvPr/>
          </p:nvGrpSpPr>
          <p:grpSpPr>
            <a:xfrm>
              <a:off x="25020" y="3864780"/>
              <a:ext cx="1135080" cy="782640"/>
              <a:chOff x="25020" y="3864780"/>
              <a:chExt cx="1135080" cy="782640"/>
            </a:xfrm>
          </p:grpSpPr>
          <p:sp>
            <p:nvSpPr>
              <p:cNvPr id="514" name="Google Shape;514;p11"/>
              <p:cNvSpPr/>
              <p:nvPr/>
            </p:nvSpPr>
            <p:spPr>
              <a:xfrm rot="5400000">
                <a:off x="201240" y="3688560"/>
                <a:ext cx="782640" cy="113508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15" name="Google Shape;515;p11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77200" y="3942360"/>
                <a:ext cx="740520" cy="623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16" name="Google Shape;516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320" y="3780360"/>
            <a:ext cx="3759840" cy="377892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1"/>
          <p:cNvSpPr/>
          <p:nvPr/>
        </p:nvSpPr>
        <p:spPr>
          <a:xfrm>
            <a:off x="375840" y="1373760"/>
            <a:ext cx="4690440" cy="31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/>
          <p:nvPr/>
        </p:nvSpPr>
        <p:spPr>
          <a:xfrm>
            <a:off x="366480" y="1220040"/>
            <a:ext cx="4700160" cy="15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"/>
          <p:cNvSpPr/>
          <p:nvPr/>
        </p:nvSpPr>
        <p:spPr>
          <a:xfrm>
            <a:off x="383400" y="2370240"/>
            <a:ext cx="8838720" cy="32378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2"/>
          <p:cNvSpPr/>
          <p:nvPr/>
        </p:nvSpPr>
        <p:spPr>
          <a:xfrm>
            <a:off x="5279760" y="7354440"/>
            <a:ext cx="2723040" cy="204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375840" y="1373760"/>
            <a:ext cx="8950320" cy="31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2"/>
          <p:cNvSpPr/>
          <p:nvPr/>
        </p:nvSpPr>
        <p:spPr>
          <a:xfrm>
            <a:off x="366480" y="1220040"/>
            <a:ext cx="4700160" cy="15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2"/>
          <p:cNvSpPr/>
          <p:nvPr/>
        </p:nvSpPr>
        <p:spPr>
          <a:xfrm>
            <a:off x="958680" y="4106520"/>
            <a:ext cx="5107320" cy="7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840" y="4475520"/>
            <a:ext cx="673920" cy="60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280" y="3028320"/>
            <a:ext cx="2662920" cy="416844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2"/>
          <p:cNvSpPr/>
          <p:nvPr/>
        </p:nvSpPr>
        <p:spPr>
          <a:xfrm>
            <a:off x="4592520" y="795240"/>
            <a:ext cx="5374440" cy="13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958680" y="2836440"/>
            <a:ext cx="534024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SISTEMA DE AHORRO DE LUZ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"/>
          <p:cNvSpPr/>
          <p:nvPr/>
        </p:nvSpPr>
        <p:spPr>
          <a:xfrm>
            <a:off x="365400" y="2144520"/>
            <a:ext cx="144396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"/>
          <p:cNvSpPr/>
          <p:nvPr/>
        </p:nvSpPr>
        <p:spPr>
          <a:xfrm>
            <a:off x="1635120" y="2387520"/>
            <a:ext cx="7868880" cy="4622400"/>
          </a:xfrm>
          <a:prstGeom prst="ellipse">
            <a:avLst/>
          </a:prstGeom>
          <a:solidFill>
            <a:schemeClr val="accent5">
              <a:alpha val="7843"/>
            </a:schemeClr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lectronica M4 A3 Sistema de ahorro de luz (portadilla).png" id="369" name="Google Shape;3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7640" y="2806560"/>
            <a:ext cx="6867000" cy="455364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"/>
          <p:cNvSpPr/>
          <p:nvPr/>
        </p:nvSpPr>
        <p:spPr>
          <a:xfrm>
            <a:off x="369360" y="2265480"/>
            <a:ext cx="5815080" cy="9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5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SISTEMA DE AHORRO DE LUZ</a:t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5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"/>
          <p:cNvSpPr/>
          <p:nvPr/>
        </p:nvSpPr>
        <p:spPr>
          <a:xfrm>
            <a:off x="1139040" y="834840"/>
            <a:ext cx="4156560" cy="3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4 </a:t>
            </a:r>
            <a:r>
              <a:rPr b="0" i="0" lang="es-CL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SISTEMAS DE CONTROL DOMÓTICO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60" y="360720"/>
            <a:ext cx="4476600" cy="75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"/>
          <p:cNvSpPr/>
          <p:nvPr/>
        </p:nvSpPr>
        <p:spPr>
          <a:xfrm>
            <a:off x="4766400" y="2346480"/>
            <a:ext cx="2980080" cy="381672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1649520" y="2346480"/>
            <a:ext cx="2980080" cy="381672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40" y="1981080"/>
            <a:ext cx="764640" cy="7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960" y="2258280"/>
            <a:ext cx="3222720" cy="30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"/>
          <p:cNvSpPr/>
          <p:nvPr/>
        </p:nvSpPr>
        <p:spPr>
          <a:xfrm>
            <a:off x="4861080" y="3507480"/>
            <a:ext cx="2740680" cy="2207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 los distintos tipos de instalaciones de alumbrado eléctrico en baja tensión de acuerdo a las indicaciones 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proyecto.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"/>
          <p:cNvSpPr/>
          <p:nvPr/>
        </p:nvSpPr>
        <p:spPr>
          <a:xfrm>
            <a:off x="5057640" y="2934360"/>
            <a:ext cx="2396520" cy="40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40200" y="2669040"/>
            <a:ext cx="3053520" cy="41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"/>
          <p:cNvSpPr/>
          <p:nvPr/>
        </p:nvSpPr>
        <p:spPr>
          <a:xfrm>
            <a:off x="1755720" y="2934360"/>
            <a:ext cx="2768040" cy="40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"/>
          <p:cNvSpPr/>
          <p:nvPr/>
        </p:nvSpPr>
        <p:spPr>
          <a:xfrm>
            <a:off x="1814760" y="3507480"/>
            <a:ext cx="2714400" cy="19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Estudio de caso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400" y="1981080"/>
            <a:ext cx="766080" cy="73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"/>
          <p:cNvSpPr/>
          <p:nvPr/>
        </p:nvSpPr>
        <p:spPr>
          <a:xfrm>
            <a:off x="452160" y="1378080"/>
            <a:ext cx="8950320" cy="31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SISTEMA DE AHORRO DE LUZ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"/>
          <p:cNvSpPr/>
          <p:nvPr/>
        </p:nvSpPr>
        <p:spPr>
          <a:xfrm>
            <a:off x="5385960" y="349560"/>
            <a:ext cx="5815080" cy="4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"/>
          <p:cNvSpPr/>
          <p:nvPr/>
        </p:nvSpPr>
        <p:spPr>
          <a:xfrm>
            <a:off x="7908120" y="1056960"/>
            <a:ext cx="184320" cy="4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"/>
          <p:cNvSpPr/>
          <p:nvPr/>
        </p:nvSpPr>
        <p:spPr>
          <a:xfrm>
            <a:off x="4152960" y="2959200"/>
            <a:ext cx="4508280" cy="3269880"/>
          </a:xfrm>
          <a:prstGeom prst="roundRect">
            <a:avLst>
              <a:gd fmla="val 5265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"/>
          <p:cNvSpPr/>
          <p:nvPr/>
        </p:nvSpPr>
        <p:spPr>
          <a:xfrm>
            <a:off x="375840" y="1373760"/>
            <a:ext cx="4107240" cy="31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" y="2347920"/>
            <a:ext cx="3018600" cy="4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"/>
          <p:cNvSpPr/>
          <p:nvPr/>
        </p:nvSpPr>
        <p:spPr>
          <a:xfrm>
            <a:off x="3606840" y="1209240"/>
            <a:ext cx="1015920" cy="53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6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6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8501040" y="1396440"/>
            <a:ext cx="4857480" cy="4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"/>
          <p:cNvSpPr/>
          <p:nvPr/>
        </p:nvSpPr>
        <p:spPr>
          <a:xfrm>
            <a:off x="4373640" y="2376720"/>
            <a:ext cx="4389120" cy="407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SISTEMA DE AHORRO DE LUZ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" name="Google Shape;400;p4"/>
          <p:cNvGrpSpPr/>
          <p:nvPr/>
        </p:nvGrpSpPr>
        <p:grpSpPr>
          <a:xfrm>
            <a:off x="4020480" y="3429720"/>
            <a:ext cx="299160" cy="1841040"/>
            <a:chOff x="4020480" y="3429720"/>
            <a:chExt cx="299160" cy="1841040"/>
          </a:xfrm>
        </p:grpSpPr>
        <p:sp>
          <p:nvSpPr>
            <p:cNvPr id="401" name="Google Shape;401;p4"/>
            <p:cNvSpPr/>
            <p:nvPr/>
          </p:nvSpPr>
          <p:spPr>
            <a:xfrm>
              <a:off x="4020480" y="3429720"/>
              <a:ext cx="299160" cy="30672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4020480" y="3916440"/>
              <a:ext cx="299160" cy="30672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020480" y="4414680"/>
              <a:ext cx="299160" cy="30672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020480" y="4964040"/>
              <a:ext cx="299160" cy="30672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4"/>
          <p:cNvSpPr/>
          <p:nvPr/>
        </p:nvSpPr>
        <p:spPr>
          <a:xfrm>
            <a:off x="4305960" y="3350880"/>
            <a:ext cx="4025160" cy="1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7632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76320" marR="0" rtl="0" algn="l">
              <a:lnSpc>
                <a:spcPct val="13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de control de persianas.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76320" marR="0" rtl="0" algn="l">
              <a:lnSpc>
                <a:spcPct val="13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aprendimos?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76320" marR="0" rtl="0" algn="l">
              <a:lnSpc>
                <a:spcPct val="13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"/>
          <p:cNvSpPr/>
          <p:nvPr/>
        </p:nvSpPr>
        <p:spPr>
          <a:xfrm>
            <a:off x="7360560" y="1431360"/>
            <a:ext cx="10799640" cy="64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778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"/>
          <p:cNvSpPr/>
          <p:nvPr/>
        </p:nvSpPr>
        <p:spPr>
          <a:xfrm>
            <a:off x="3423960" y="997200"/>
            <a:ext cx="8950320" cy="31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"/>
          <p:cNvSpPr/>
          <p:nvPr/>
        </p:nvSpPr>
        <p:spPr>
          <a:xfrm>
            <a:off x="5424120" y="804960"/>
            <a:ext cx="581508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5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"/>
          <p:cNvSpPr/>
          <p:nvPr/>
        </p:nvSpPr>
        <p:spPr>
          <a:xfrm>
            <a:off x="4004640" y="3412440"/>
            <a:ext cx="34272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"/>
          <p:cNvSpPr/>
          <p:nvPr/>
        </p:nvSpPr>
        <p:spPr>
          <a:xfrm>
            <a:off x="3953520" y="3882600"/>
            <a:ext cx="425880" cy="325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"/>
          <p:cNvSpPr/>
          <p:nvPr/>
        </p:nvSpPr>
        <p:spPr>
          <a:xfrm>
            <a:off x="3970440" y="4338720"/>
            <a:ext cx="403200" cy="37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"/>
          <p:cNvSpPr/>
          <p:nvPr/>
        </p:nvSpPr>
        <p:spPr>
          <a:xfrm>
            <a:off x="3976560" y="4912920"/>
            <a:ext cx="381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"/>
          <p:cNvSpPr/>
          <p:nvPr/>
        </p:nvSpPr>
        <p:spPr>
          <a:xfrm>
            <a:off x="464400" y="2555640"/>
            <a:ext cx="5146200" cy="3057480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"/>
          <p:cNvSpPr/>
          <p:nvPr/>
        </p:nvSpPr>
        <p:spPr>
          <a:xfrm>
            <a:off x="375840" y="1373760"/>
            <a:ext cx="8950320" cy="31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"/>
          <p:cNvSpPr/>
          <p:nvPr/>
        </p:nvSpPr>
        <p:spPr>
          <a:xfrm>
            <a:off x="366480" y="1220040"/>
            <a:ext cx="4700160" cy="15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"/>
          <p:cNvSpPr/>
          <p:nvPr/>
        </p:nvSpPr>
        <p:spPr>
          <a:xfrm>
            <a:off x="4385160" y="1184040"/>
            <a:ext cx="466200" cy="520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5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"/>
          <p:cNvSpPr/>
          <p:nvPr/>
        </p:nvSpPr>
        <p:spPr>
          <a:xfrm>
            <a:off x="4496040" y="1702800"/>
            <a:ext cx="405072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"/>
          <p:cNvSpPr/>
          <p:nvPr/>
        </p:nvSpPr>
        <p:spPr>
          <a:xfrm>
            <a:off x="695880" y="2916360"/>
            <a:ext cx="4625280" cy="1878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SISTEMA DE AHORRO DE LUZ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</a:t>
            </a: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aprendido refuerza y mejora lo que estás </a:t>
            </a: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punto de aprender!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"/>
          <p:cNvSpPr/>
          <p:nvPr/>
        </p:nvSpPr>
        <p:spPr>
          <a:xfrm>
            <a:off x="4280040" y="1740960"/>
            <a:ext cx="434304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"/>
          <p:cNvSpPr/>
          <p:nvPr/>
        </p:nvSpPr>
        <p:spPr>
          <a:xfrm>
            <a:off x="4538520" y="2176200"/>
            <a:ext cx="5405040" cy="45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080" y="2389320"/>
            <a:ext cx="4428360" cy="430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"/>
          <p:cNvSpPr/>
          <p:nvPr/>
        </p:nvSpPr>
        <p:spPr>
          <a:xfrm>
            <a:off x="549360" y="2057400"/>
            <a:ext cx="6232320" cy="431784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47840" y="1214280"/>
            <a:ext cx="9030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b="0" i="0" lang="es-CL" sz="3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CONTROL DE PERSIANAS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507960" y="2408400"/>
            <a:ext cx="585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741240" y="2229480"/>
            <a:ext cx="4857480" cy="7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Estructura General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el sensor detecta luz debe apagar la lámpara.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840" y="3200400"/>
            <a:ext cx="4738680" cy="2779200"/>
          </a:xfrm>
          <a:prstGeom prst="rect">
            <a:avLst/>
          </a:prstGeom>
          <a:noFill/>
          <a:ln cap="flat" cmpd="sng" w="9525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"/>
          <p:cNvSpPr/>
          <p:nvPr/>
        </p:nvSpPr>
        <p:spPr>
          <a:xfrm>
            <a:off x="4483080" y="2336760"/>
            <a:ext cx="4368600" cy="431784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447840" y="1214280"/>
            <a:ext cx="9030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b="0" i="0" lang="es-CL" sz="3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CONTROL DE PERSIANAS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"/>
          <p:cNvSpPr/>
          <p:nvPr/>
        </p:nvSpPr>
        <p:spPr>
          <a:xfrm>
            <a:off x="538200" y="2336760"/>
            <a:ext cx="3754080" cy="29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Objetivo del sistema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este sistema obtienes menos consumo energético y mayor comodidad al emplear luz natural para la iluminación interior.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4004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Consiste en instalar un motor en el control de las persianas y un sensor de tipo LDR que detecta ala luz. Además, </a:t>
            </a:r>
            <a:r>
              <a:rPr b="1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mediante el módulo esp8266 es posible comunicar con dispositivos móviles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"/>
          <p:cNvSpPr/>
          <p:nvPr/>
        </p:nvSpPr>
        <p:spPr>
          <a:xfrm>
            <a:off x="1795320" y="4281120"/>
            <a:ext cx="4857480" cy="28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3" name="Google Shape;4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360" y="2567160"/>
            <a:ext cx="3833280" cy="383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/>
          <p:nvPr/>
        </p:nvSpPr>
        <p:spPr>
          <a:xfrm>
            <a:off x="3594240" y="4051440"/>
            <a:ext cx="4559040" cy="25650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3600" y="3505320"/>
            <a:ext cx="1698480" cy="30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"/>
          <p:cNvSpPr/>
          <p:nvPr/>
        </p:nvSpPr>
        <p:spPr>
          <a:xfrm>
            <a:off x="2527200" y="2209680"/>
            <a:ext cx="3708000" cy="1499760"/>
          </a:xfrm>
          <a:prstGeom prst="roundRect">
            <a:avLst>
              <a:gd fmla="val 10157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8"/>
          <p:cNvSpPr/>
          <p:nvPr/>
        </p:nvSpPr>
        <p:spPr>
          <a:xfrm rot="-8047200">
            <a:off x="2639880" y="3459240"/>
            <a:ext cx="333000" cy="788040"/>
          </a:xfrm>
          <a:prstGeom prst="triangle">
            <a:avLst>
              <a:gd fmla="val 5000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452160" y="1098720"/>
            <a:ext cx="7180200" cy="8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FUNCIONAMIENTO DE UN </a:t>
            </a: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SISTEMA DE CONTROL DE PERSIANAS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8"/>
          <p:cNvSpPr/>
          <p:nvPr/>
        </p:nvSpPr>
        <p:spPr>
          <a:xfrm>
            <a:off x="2760840" y="2311560"/>
            <a:ext cx="3246120" cy="11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realizar la actividad práctica, en equipo revisen este video que será de utilidad para el trabajo que deberán entregar: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"/>
          <p:cNvSpPr/>
          <p:nvPr/>
        </p:nvSpPr>
        <p:spPr>
          <a:xfrm>
            <a:off x="3827524" y="4669550"/>
            <a:ext cx="38049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https://www.youtube.com/watch?v=GU21VlG5lBo&amp;ab_channel=ComoLoarreglo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37040" y="3601440"/>
            <a:ext cx="3022560" cy="317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8"/>
          <p:cNvSpPr/>
          <p:nvPr/>
        </p:nvSpPr>
        <p:spPr>
          <a:xfrm>
            <a:off x="3833280" y="4311720"/>
            <a:ext cx="847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VIDEO: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"/>
          <p:cNvSpPr/>
          <p:nvPr/>
        </p:nvSpPr>
        <p:spPr>
          <a:xfrm>
            <a:off x="6546600" y="1398240"/>
            <a:ext cx="4121280" cy="154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8" name="Google Shape;458;p8">
            <a:hlinkClick r:id="rId6"/>
          </p:cNvPr>
          <p:cNvPicPr preferRelativeResize="0"/>
          <p:nvPr/>
        </p:nvPicPr>
        <p:blipFill rotWithShape="1">
          <a:blip r:embed="rId7">
            <a:alphaModFix amt="73000"/>
          </a:blip>
          <a:srcRect b="0" l="0" r="0" t="0"/>
          <a:stretch/>
        </p:blipFill>
        <p:spPr>
          <a:xfrm>
            <a:off x="5523840" y="5447880"/>
            <a:ext cx="748800" cy="75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640" y="2143440"/>
            <a:ext cx="4699440" cy="445248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"/>
          <p:cNvSpPr/>
          <p:nvPr/>
        </p:nvSpPr>
        <p:spPr>
          <a:xfrm flipH="1">
            <a:off x="4469040" y="1533600"/>
            <a:ext cx="4572360" cy="2123640"/>
          </a:xfrm>
          <a:prstGeom prst="roundRect">
            <a:avLst>
              <a:gd fmla="val 1015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/>
          <p:nvPr/>
        </p:nvSpPr>
        <p:spPr>
          <a:xfrm flipH="1" rot="-6773400">
            <a:off x="4019400" y="2399760"/>
            <a:ext cx="333000" cy="78768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9"/>
          <p:cNvSpPr/>
          <p:nvPr/>
        </p:nvSpPr>
        <p:spPr>
          <a:xfrm>
            <a:off x="375840" y="1373760"/>
            <a:ext cx="3526920" cy="31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366480" y="1220040"/>
            <a:ext cx="4700160" cy="15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529240" y="4350600"/>
            <a:ext cx="4857480" cy="38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9080640" y="873360"/>
            <a:ext cx="3034800" cy="13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9"/>
          <p:cNvSpPr/>
          <p:nvPr/>
        </p:nvSpPr>
        <p:spPr>
          <a:xfrm>
            <a:off x="4755960" y="1868400"/>
            <a:ext cx="4006800" cy="1540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realizar la actividad práctica te invitamos a que revises la cápsula animada: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“Uso de multitester o multímetro”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