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6Ctuo6KMEbOvYtM7a1P6LdznD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p6CMkEBkRs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3" name="Google Shape;22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0" name="Google Shape;230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1" name="Google Shape;231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1" name="Google Shape;241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2" name="Google Shape;242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En esta ppt la idea es mostrar los resultados globales y ahondar en las respuestas que no fueron correctamente respondidas. Hacer participar a los estudiantes revisando porque la confusión y clarificando términos que no se entendieron.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Se recomienda al profesor revisar en wordpress la sección apariencia a través de los siguientes video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Video Base: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https://youtu.be/Ep6CMkEBkRs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Video Avanzado:https://www.youtube.com/watch?v=fB_ENInXdA4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Google Shape;1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Se recomienda al profesor revisar en wordpress plugins y revisar siguiente video https://youtu.be/yp52-rF0qP4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9" name="Google Shape;189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0" name="Google Shape;2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8" name="Google Shape;208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spreadsheets/d/1TXpdtzqM3ofwsOJi-4L_PPEAXBlvnCkeg81tv9x7aEA/cop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Font typeface="Calibri"/>
              <a:buNone/>
            </a:pPr>
            <a:r>
              <a:rPr lang="es-MX" sz="6100" b="1" dirty="0">
                <a:solidFill>
                  <a:schemeClr val="lt1"/>
                </a:solidFill>
              </a:rPr>
              <a:t>Personalización en Wordpress</a:t>
            </a:r>
            <a:br>
              <a:rPr lang="es-MX" b="1" dirty="0">
                <a:solidFill>
                  <a:schemeClr val="lt1"/>
                </a:solidFill>
              </a:rPr>
            </a:br>
            <a:r>
              <a:rPr lang="es-MX" sz="4000" b="1" dirty="0">
                <a:solidFill>
                  <a:schemeClr val="lt1"/>
                </a:solidFill>
              </a:rPr>
              <a:t>Módulo 8</a:t>
            </a:r>
            <a:endParaRPr sz="4000" b="1"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Desarrollo de Aplicaciones Web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0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0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0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04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Desafíos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Google Shape;23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 REALIZAR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36" name="Google Shape;236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1"/>
          <p:cNvSpPr/>
          <p:nvPr/>
        </p:nvSpPr>
        <p:spPr>
          <a:xfrm>
            <a:off x="0" y="2433181"/>
            <a:ext cx="8444204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1"/>
          <p:cNvSpPr txBox="1"/>
          <p:nvPr/>
        </p:nvSpPr>
        <p:spPr>
          <a:xfrm>
            <a:off x="188588" y="2557959"/>
            <a:ext cx="8330261" cy="3600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las actividades que debes realizar antes de la siguiente sesión </a:t>
            </a:r>
            <a:endParaRPr dirty="0"/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 DE LA SIGUIENTE SESIÓN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Revisar material de conceptos de nueva sesión </a:t>
            </a:r>
            <a:endParaRPr dirty="0"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Responder cuestionario de conceptos a enviar 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 QUE VEREMOS EN LA SIGUIENTE SESIÓN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Desarrollando en Wordpress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¿DUDAS?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47" name="Google Shape;247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2"/>
          <p:cNvSpPr/>
          <p:nvPr/>
        </p:nvSpPr>
        <p:spPr>
          <a:xfrm>
            <a:off x="0" y="2472612"/>
            <a:ext cx="762311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2"/>
          <p:cNvSpPr txBox="1"/>
          <p:nvPr/>
        </p:nvSpPr>
        <p:spPr>
          <a:xfrm>
            <a:off x="216581" y="3761961"/>
            <a:ext cx="683736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Recuerda que si tienes alguna duda en tu trabajo en casa puedes usar classroom para preguntar.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VEREMOS EN ESTA SESIÓN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65261" y="3230715"/>
            <a:ext cx="2378771" cy="82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conceptos </a:t>
            </a:r>
            <a:endParaRPr dirty="0"/>
          </a:p>
        </p:txBody>
      </p:sp>
      <p:sp>
        <p:nvSpPr>
          <p:cNvPr id="104" name="Google Shape;104;p2"/>
          <p:cNvSpPr txBox="1"/>
          <p:nvPr/>
        </p:nvSpPr>
        <p:spPr>
          <a:xfrm>
            <a:off x="398647" y="4306514"/>
            <a:ext cx="3577141" cy="12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resultados y conceptos previos estudiados en caso y evaluados en cuestionario.</a:t>
            </a:r>
            <a:endParaRPr dirty="0"/>
          </a:p>
        </p:txBody>
      </p:sp>
      <p:sp>
        <p:nvSpPr>
          <p:cNvPr id="105" name="Google Shape;105;p2"/>
          <p:cNvSpPr/>
          <p:nvPr/>
        </p:nvSpPr>
        <p:spPr>
          <a:xfrm>
            <a:off x="1875498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2"/>
          <p:cNvGrpSpPr/>
          <p:nvPr/>
        </p:nvGrpSpPr>
        <p:grpSpPr>
          <a:xfrm>
            <a:off x="2033054" y="2243001"/>
            <a:ext cx="329595" cy="327598"/>
            <a:chOff x="-6689825" y="3992050"/>
            <a:chExt cx="293025" cy="291250"/>
          </a:xfrm>
        </p:grpSpPr>
        <p:sp>
          <p:nvSpPr>
            <p:cNvPr id="107" name="Google Shape;107;p2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4410595" y="2831277"/>
            <a:ext cx="3277547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Revisando la edición de temas y plugins</a:t>
            </a:r>
            <a:endParaRPr sz="35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274374" y="4306514"/>
            <a:ext cx="3651958" cy="7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temas de edición.</a:t>
            </a:r>
            <a:endParaRPr dirty="0"/>
          </a:p>
        </p:txBody>
      </p:sp>
      <p:sp>
        <p:nvSpPr>
          <p:cNvPr id="121" name="Google Shape;121;p2"/>
          <p:cNvSpPr/>
          <p:nvPr/>
        </p:nvSpPr>
        <p:spPr>
          <a:xfrm>
            <a:off x="5713044" y="208548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5860656" y="2249082"/>
            <a:ext cx="331366" cy="328695"/>
            <a:chOff x="-5613150" y="3991275"/>
            <a:chExt cx="294600" cy="292225"/>
          </a:xfrm>
        </p:grpSpPr>
        <p:sp>
          <p:nvSpPr>
            <p:cNvPr id="123" name="Google Shape;123;p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2"/>
          <p:cNvSpPr txBox="1"/>
          <p:nvPr/>
        </p:nvSpPr>
        <p:spPr>
          <a:xfrm>
            <a:off x="8312985" y="2787431"/>
            <a:ext cx="3267952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Desafío: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Edición de elementos</a:t>
            </a:r>
            <a:endParaRPr dirty="0"/>
          </a:p>
        </p:txBody>
      </p:sp>
      <p:sp>
        <p:nvSpPr>
          <p:cNvPr id="133" name="Google Shape;133;p2"/>
          <p:cNvSpPr txBox="1"/>
          <p:nvPr/>
        </p:nvSpPr>
        <p:spPr>
          <a:xfrm>
            <a:off x="7997914" y="4306514"/>
            <a:ext cx="3789183" cy="1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Edición de elementos.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536964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9701980" y="2239472"/>
            <a:ext cx="330494" cy="328723"/>
            <a:chOff x="-3031325" y="3597450"/>
            <a:chExt cx="293825" cy="292250"/>
          </a:xfrm>
        </p:grpSpPr>
        <p:sp>
          <p:nvSpPr>
            <p:cNvPr id="136" name="Google Shape;136;p2"/>
            <p:cNvSpPr/>
            <p:nvPr/>
          </p:nvSpPr>
          <p:spPr>
            <a:xfrm>
              <a:off x="-3029750" y="3597450"/>
              <a:ext cx="292250" cy="67775"/>
            </a:xfrm>
            <a:custGeom>
              <a:avLst/>
              <a:gdLst/>
              <a:ahLst/>
              <a:cxnLst/>
              <a:rect l="l" t="t" r="r" b="b"/>
              <a:pathLst>
                <a:path w="11690" h="2711" extrusionOk="0">
                  <a:moveTo>
                    <a:pt x="1702" y="1387"/>
                  </a:moveTo>
                  <a:cubicBezTo>
                    <a:pt x="1891" y="1387"/>
                    <a:pt x="2049" y="1545"/>
                    <a:pt x="2049" y="1734"/>
                  </a:cubicBezTo>
                  <a:cubicBezTo>
                    <a:pt x="2049" y="1923"/>
                    <a:pt x="1891" y="2080"/>
                    <a:pt x="1702" y="2080"/>
                  </a:cubicBezTo>
                  <a:cubicBezTo>
                    <a:pt x="1513" y="2080"/>
                    <a:pt x="1356" y="1923"/>
                    <a:pt x="1356" y="1734"/>
                  </a:cubicBezTo>
                  <a:cubicBezTo>
                    <a:pt x="1356" y="1545"/>
                    <a:pt x="1513" y="1387"/>
                    <a:pt x="1702" y="1387"/>
                  </a:cubicBezTo>
                  <a:close/>
                  <a:moveTo>
                    <a:pt x="3120" y="1387"/>
                  </a:moveTo>
                  <a:cubicBezTo>
                    <a:pt x="3309" y="1387"/>
                    <a:pt x="3466" y="1545"/>
                    <a:pt x="3466" y="1734"/>
                  </a:cubicBezTo>
                  <a:cubicBezTo>
                    <a:pt x="3466" y="1923"/>
                    <a:pt x="3309" y="2080"/>
                    <a:pt x="3120" y="2080"/>
                  </a:cubicBezTo>
                  <a:cubicBezTo>
                    <a:pt x="2931" y="2080"/>
                    <a:pt x="2773" y="1923"/>
                    <a:pt x="2773" y="1734"/>
                  </a:cubicBezTo>
                  <a:cubicBezTo>
                    <a:pt x="2773" y="1545"/>
                    <a:pt x="2931" y="1387"/>
                    <a:pt x="3120" y="1387"/>
                  </a:cubicBezTo>
                  <a:close/>
                  <a:moveTo>
                    <a:pt x="9985" y="1417"/>
                  </a:moveTo>
                  <a:cubicBezTo>
                    <a:pt x="10400" y="1417"/>
                    <a:pt x="10449" y="2080"/>
                    <a:pt x="9956" y="2080"/>
                  </a:cubicBezTo>
                  <a:lnTo>
                    <a:pt x="5861" y="2080"/>
                  </a:lnTo>
                  <a:cubicBezTo>
                    <a:pt x="5451" y="2080"/>
                    <a:pt x="5388" y="1418"/>
                    <a:pt x="5861" y="1418"/>
                  </a:cubicBezTo>
                  <a:lnTo>
                    <a:pt x="9956" y="1418"/>
                  </a:lnTo>
                  <a:cubicBezTo>
                    <a:pt x="9966" y="1418"/>
                    <a:pt x="9976" y="1417"/>
                    <a:pt x="9985" y="141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10"/>
                  </a:lnTo>
                  <a:lnTo>
                    <a:pt x="11689" y="2710"/>
                  </a:lnTo>
                  <a:lnTo>
                    <a:pt x="11689" y="1040"/>
                  </a:lnTo>
                  <a:cubicBezTo>
                    <a:pt x="11658" y="473"/>
                    <a:pt x="11248" y="1"/>
                    <a:pt x="10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3031325" y="3687250"/>
              <a:ext cx="292250" cy="153600"/>
            </a:xfrm>
            <a:custGeom>
              <a:avLst/>
              <a:gdLst/>
              <a:ahLst/>
              <a:cxnLst/>
              <a:rect l="l" t="t" r="r" b="b"/>
              <a:pathLst>
                <a:path w="11690" h="6144" extrusionOk="0">
                  <a:moveTo>
                    <a:pt x="1" y="0"/>
                  </a:moveTo>
                  <a:lnTo>
                    <a:pt x="1" y="5104"/>
                  </a:lnTo>
                  <a:lnTo>
                    <a:pt x="64" y="5104"/>
                  </a:lnTo>
                  <a:cubicBezTo>
                    <a:pt x="64" y="5671"/>
                    <a:pt x="536" y="6144"/>
                    <a:pt x="1104" y="6144"/>
                  </a:cubicBezTo>
                  <a:lnTo>
                    <a:pt x="4475" y="6144"/>
                  </a:lnTo>
                  <a:cubicBezTo>
                    <a:pt x="4317" y="5671"/>
                    <a:pt x="4223" y="5199"/>
                    <a:pt x="4223" y="4695"/>
                  </a:cubicBezTo>
                  <a:lnTo>
                    <a:pt x="4223" y="2395"/>
                  </a:lnTo>
                  <a:cubicBezTo>
                    <a:pt x="4223" y="1790"/>
                    <a:pt x="4686" y="1366"/>
                    <a:pt x="5227" y="1366"/>
                  </a:cubicBezTo>
                  <a:cubicBezTo>
                    <a:pt x="5362" y="1366"/>
                    <a:pt x="5502" y="1393"/>
                    <a:pt x="5640" y="1450"/>
                  </a:cubicBezTo>
                  <a:cubicBezTo>
                    <a:pt x="5735" y="1481"/>
                    <a:pt x="5861" y="1544"/>
                    <a:pt x="5987" y="1544"/>
                  </a:cubicBezTo>
                  <a:cubicBezTo>
                    <a:pt x="6144" y="1544"/>
                    <a:pt x="6365" y="1450"/>
                    <a:pt x="6900" y="977"/>
                  </a:cubicBezTo>
                  <a:cubicBezTo>
                    <a:pt x="7090" y="788"/>
                    <a:pt x="7349" y="693"/>
                    <a:pt x="7613" y="693"/>
                  </a:cubicBezTo>
                  <a:cubicBezTo>
                    <a:pt x="7877" y="693"/>
                    <a:pt x="8145" y="788"/>
                    <a:pt x="8350" y="977"/>
                  </a:cubicBezTo>
                  <a:cubicBezTo>
                    <a:pt x="8822" y="1450"/>
                    <a:pt x="9106" y="1544"/>
                    <a:pt x="9263" y="1544"/>
                  </a:cubicBezTo>
                  <a:cubicBezTo>
                    <a:pt x="9358" y="1544"/>
                    <a:pt x="9484" y="1481"/>
                    <a:pt x="9610" y="1450"/>
                  </a:cubicBezTo>
                  <a:cubicBezTo>
                    <a:pt x="9742" y="1393"/>
                    <a:pt x="9878" y="1366"/>
                    <a:pt x="10011" y="1366"/>
                  </a:cubicBezTo>
                  <a:cubicBezTo>
                    <a:pt x="10544" y="1366"/>
                    <a:pt x="11028" y="1790"/>
                    <a:pt x="11028" y="2395"/>
                  </a:cubicBezTo>
                  <a:lnTo>
                    <a:pt x="11028" y="4695"/>
                  </a:lnTo>
                  <a:cubicBezTo>
                    <a:pt x="11028" y="5199"/>
                    <a:pt x="10933" y="5671"/>
                    <a:pt x="10744" y="6144"/>
                  </a:cubicBezTo>
                  <a:cubicBezTo>
                    <a:pt x="11248" y="6112"/>
                    <a:pt x="11689" y="5671"/>
                    <a:pt x="11689" y="5104"/>
                  </a:cubicBezTo>
                  <a:lnTo>
                    <a:pt x="11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2908450" y="3724275"/>
              <a:ext cx="59900" cy="164625"/>
            </a:xfrm>
            <a:custGeom>
              <a:avLst/>
              <a:gdLst/>
              <a:ahLst/>
              <a:cxnLst/>
              <a:rect l="l" t="t" r="r" b="b"/>
              <a:pathLst>
                <a:path w="2396" h="6585" extrusionOk="0">
                  <a:moveTo>
                    <a:pt x="2395" y="0"/>
                  </a:moveTo>
                  <a:cubicBezTo>
                    <a:pt x="1904" y="491"/>
                    <a:pt x="1500" y="721"/>
                    <a:pt x="1085" y="721"/>
                  </a:cubicBezTo>
                  <a:cubicBezTo>
                    <a:pt x="887" y="721"/>
                    <a:pt x="687" y="669"/>
                    <a:pt x="473" y="567"/>
                  </a:cubicBezTo>
                  <a:cubicBezTo>
                    <a:pt x="423" y="548"/>
                    <a:pt x="374" y="539"/>
                    <a:pt x="327" y="539"/>
                  </a:cubicBezTo>
                  <a:cubicBezTo>
                    <a:pt x="142" y="539"/>
                    <a:pt x="1" y="681"/>
                    <a:pt x="1" y="882"/>
                  </a:cubicBezTo>
                  <a:lnTo>
                    <a:pt x="1" y="3214"/>
                  </a:lnTo>
                  <a:cubicBezTo>
                    <a:pt x="1" y="3718"/>
                    <a:pt x="127" y="4222"/>
                    <a:pt x="316" y="4663"/>
                  </a:cubicBezTo>
                  <a:cubicBezTo>
                    <a:pt x="725" y="5513"/>
                    <a:pt x="1387" y="6238"/>
                    <a:pt x="2395" y="6585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2831250" y="3725850"/>
              <a:ext cx="59875" cy="163850"/>
            </a:xfrm>
            <a:custGeom>
              <a:avLst/>
              <a:gdLst/>
              <a:ahLst/>
              <a:cxnLst/>
              <a:rect l="l" t="t" r="r" b="b"/>
              <a:pathLst>
                <a:path w="2395" h="6554" extrusionOk="0">
                  <a:moveTo>
                    <a:pt x="0" y="0"/>
                  </a:moveTo>
                  <a:lnTo>
                    <a:pt x="0" y="6553"/>
                  </a:lnTo>
                  <a:cubicBezTo>
                    <a:pt x="1008" y="6175"/>
                    <a:pt x="1670" y="5450"/>
                    <a:pt x="2079" y="4631"/>
                  </a:cubicBezTo>
                  <a:cubicBezTo>
                    <a:pt x="2269" y="4159"/>
                    <a:pt x="2395" y="3686"/>
                    <a:pt x="2395" y="3182"/>
                  </a:cubicBezTo>
                  <a:lnTo>
                    <a:pt x="2395" y="851"/>
                  </a:lnTo>
                  <a:cubicBezTo>
                    <a:pt x="2395" y="623"/>
                    <a:pt x="2212" y="477"/>
                    <a:pt x="2042" y="477"/>
                  </a:cubicBezTo>
                  <a:cubicBezTo>
                    <a:pt x="2000" y="477"/>
                    <a:pt x="1959" y="485"/>
                    <a:pt x="1922" y="504"/>
                  </a:cubicBezTo>
                  <a:cubicBezTo>
                    <a:pt x="1704" y="598"/>
                    <a:pt x="1496" y="647"/>
                    <a:pt x="1291" y="647"/>
                  </a:cubicBezTo>
                  <a:cubicBezTo>
                    <a:pt x="873" y="647"/>
                    <a:pt x="465" y="444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0" name="Google Shape;140;p2"/>
          <p:cNvCxnSpPr/>
          <p:nvPr/>
        </p:nvCxnSpPr>
        <p:spPr>
          <a:xfrm>
            <a:off x="4273420" y="3006997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"/>
          <p:cNvCxnSpPr/>
          <p:nvPr/>
        </p:nvCxnSpPr>
        <p:spPr>
          <a:xfrm>
            <a:off x="7924798" y="3000774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Conceptos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REVISEMOS LOS RESULTADOS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DEL CUESTIONARIO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551394" y="4356585"/>
            <a:ext cx="1919999" cy="37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Escribir los temas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6551393" y="3711885"/>
            <a:ext cx="1920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algunos conceptos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1132959" y="6141649"/>
            <a:ext cx="3485694" cy="3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Cambiar gráfico al propuesto por google cuestionario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518749" y="2373857"/>
            <a:ext cx="5591451" cy="376779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4" title="Gráfic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4266" t="16254" r="5537"/>
          <a:stretch/>
        </p:blipFill>
        <p:spPr>
          <a:xfrm>
            <a:off x="735982" y="3136019"/>
            <a:ext cx="5055503" cy="305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993807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784322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2737009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586678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50"/>
              <a:buNone/>
            </a:pPr>
            <a:endParaRPr sz="465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650"/>
              <a:buNone/>
            </a:pPr>
            <a:endParaRPr sz="465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425"/>
              <a:buNone/>
            </a:pPr>
            <a:r>
              <a:rPr lang="es-MX" sz="5425" b="1" dirty="0">
                <a:solidFill>
                  <a:schemeClr val="lt1"/>
                </a:solidFill>
              </a:rPr>
              <a:t>02</a:t>
            </a: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967"/>
              <a:buNone/>
            </a:pPr>
            <a:r>
              <a:rPr lang="es-MX" sz="5967" dirty="0">
                <a:solidFill>
                  <a:schemeClr val="lt1"/>
                </a:solidFill>
              </a:rPr>
              <a:t>Revisando la edición de temas y plugins en Wordpress</a:t>
            </a:r>
            <a:endParaRPr sz="5967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92"/>
              <a:buNone/>
            </a:pPr>
            <a:r>
              <a:rPr lang="es-MX" sz="2092" dirty="0">
                <a:solidFill>
                  <a:schemeClr val="lt1"/>
                </a:solidFill>
              </a:rPr>
              <a:t>Herramientas para Administrador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MODIFICANDO LA APARIENCIA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EN</a:t>
            </a:r>
            <a:r>
              <a:rPr lang="es-MX" dirty="0"/>
              <a:t> </a:t>
            </a:r>
            <a:r>
              <a:rPr lang="es-MX" dirty="0">
                <a:solidFill>
                  <a:srgbClr val="CD25B0"/>
                </a:solidFill>
              </a:rPr>
              <a:t>WORDPRESS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0" y="3086617"/>
            <a:ext cx="4833257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6"/>
          <p:cNvSpPr txBox="1"/>
          <p:nvPr/>
        </p:nvSpPr>
        <p:spPr>
          <a:xfrm>
            <a:off x="157491" y="3310555"/>
            <a:ext cx="4526477" cy="2985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sección apariencia nos permite modificar el diseño de nuestro sitio web. Podemos usar templates base o incluso modificar estos.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Revisemos en Wordpress cómo administrar la apariencia.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5" name="Google Shape;185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38206" y="2836340"/>
            <a:ext cx="6855689" cy="3597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REVISIÓN PLUGINS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EN</a:t>
            </a:r>
            <a:r>
              <a:rPr lang="es-MX" dirty="0"/>
              <a:t> </a:t>
            </a:r>
            <a:r>
              <a:rPr lang="es-MX" dirty="0">
                <a:solidFill>
                  <a:srgbClr val="CD25B0"/>
                </a:solidFill>
              </a:rPr>
              <a:t>WORDPRESS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4" name="Google Shape;194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/>
          <p:nvPr/>
        </p:nvSpPr>
        <p:spPr>
          <a:xfrm>
            <a:off x="0" y="3086617"/>
            <a:ext cx="4833257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7"/>
          <p:cNvSpPr txBox="1"/>
          <p:nvPr/>
        </p:nvSpPr>
        <p:spPr>
          <a:xfrm>
            <a:off x="185259" y="3536916"/>
            <a:ext cx="4526477" cy="2246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Los plugins permiten agregar funcionalidades a nuestra página web.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Revisemos en Wordpress como agregar y administrar plugins.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7" name="Google Shape;19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51285" y="2759593"/>
            <a:ext cx="6908272" cy="36878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8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8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03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Desafío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Creando elementos en Wordpress</a:t>
            </a:r>
            <a:endParaRPr sz="27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PASOS PARA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EL DESAFÍO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13" name="Google Shape;213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4" name="Google Shape;214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0548" y="1349408"/>
            <a:ext cx="9636036" cy="5264188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9"/>
          <p:cNvSpPr txBox="1"/>
          <p:nvPr/>
        </p:nvSpPr>
        <p:spPr>
          <a:xfrm>
            <a:off x="373224" y="2805934"/>
            <a:ext cx="1492897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Ingresa al administrador de tu wordpress</a:t>
            </a:r>
            <a:endParaRPr sz="13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9"/>
          <p:cNvSpPr txBox="1"/>
          <p:nvPr/>
        </p:nvSpPr>
        <p:spPr>
          <a:xfrm>
            <a:off x="2436476" y="2940257"/>
            <a:ext cx="149289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Busca un tema y agrégalo</a:t>
            </a:r>
            <a:endParaRPr sz="13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9"/>
          <p:cNvSpPr txBox="1"/>
          <p:nvPr/>
        </p:nvSpPr>
        <p:spPr>
          <a:xfrm>
            <a:off x="4613261" y="2791303"/>
            <a:ext cx="1306817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 acuerdo a lo aprendido personaliza el tema</a:t>
            </a:r>
            <a:endParaRPr dirty="0"/>
          </a:p>
        </p:txBody>
      </p:sp>
      <p:sp>
        <p:nvSpPr>
          <p:cNvPr id="218" name="Google Shape;218;p9"/>
          <p:cNvSpPr txBox="1"/>
          <p:nvPr/>
        </p:nvSpPr>
        <p:spPr>
          <a:xfrm>
            <a:off x="4584612" y="5405864"/>
            <a:ext cx="1354128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través de las CSS realiza al menos una modificación de tu tema.</a:t>
            </a:r>
            <a:endParaRPr dirty="0"/>
          </a:p>
        </p:txBody>
      </p:sp>
      <p:sp>
        <p:nvSpPr>
          <p:cNvPr id="219" name="Google Shape;219;p9"/>
          <p:cNvSpPr txBox="1"/>
          <p:nvPr/>
        </p:nvSpPr>
        <p:spPr>
          <a:xfrm>
            <a:off x="6582840" y="5555260"/>
            <a:ext cx="1444824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Agrega al menos dos plugins a tu wordpress </a:t>
            </a:r>
            <a:endParaRPr dirty="0"/>
          </a:p>
        </p:txBody>
      </p:sp>
      <p:sp>
        <p:nvSpPr>
          <p:cNvPr id="220" name="Google Shape;220;p9"/>
          <p:cNvSpPr txBox="1"/>
          <p:nvPr/>
        </p:nvSpPr>
        <p:spPr>
          <a:xfrm>
            <a:off x="8620422" y="5282758"/>
            <a:ext cx="1444824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Enviar enlace web para revisión al profesor y a tus compañeros para recibir comentarios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Panorámica</PresentationFormat>
  <Paragraphs>70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Personalización en Wordpress Módulo 8</vt:lpstr>
      <vt:lpstr>Presentación de PowerPoint</vt:lpstr>
      <vt:lpstr>Presentación de PowerPoint</vt:lpstr>
      <vt:lpstr>REVISEMOS LOS RESULTADOS DEL CUESTIONARIO</vt:lpstr>
      <vt:lpstr>Presentación de PowerPoint</vt:lpstr>
      <vt:lpstr>MODIFICANDO LA APARIENCIA EN WORDPRESS</vt:lpstr>
      <vt:lpstr>REVISIÓN PLUGINS EN WORDPRESS</vt:lpstr>
      <vt:lpstr>Presentación de PowerPoint</vt:lpstr>
      <vt:lpstr>PASOS PARA EL DESAFÍO</vt:lpstr>
      <vt:lpstr>Presentación de PowerPoint</vt:lpstr>
      <vt:lpstr>ACTIVIDADES A REALIZAR</vt:lpstr>
      <vt:lpstr>¿DUDAS?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Personalización en Wordpress Módulo 8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2021-02-16T00:01:47Z</dcterms:modified>
</cp:coreProperties>
</file>