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Ahl39j6CwrtXh+0iMtIkp+qB/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22" name="Google Shape;22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30" name="Google Shape;230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0" name="Google Shape;24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41" name="Google Shape;241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87" name="Google Shape;18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99" name="Google Shape;1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6" name="Google Shape;20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07" name="Google Shape;207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upal.org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Font typeface="Calibri"/>
              <a:buNone/>
            </a:pPr>
            <a:r>
              <a:rPr lang="es-MX" sz="6100" b="1" dirty="0">
                <a:solidFill>
                  <a:schemeClr val="lt1"/>
                </a:solidFill>
              </a:rPr>
              <a:t>CMS</a:t>
            </a:r>
            <a:br>
              <a:rPr lang="es-MX" b="1" dirty="0">
                <a:solidFill>
                  <a:schemeClr val="lt1"/>
                </a:solidFill>
              </a:rPr>
            </a:br>
            <a:r>
              <a:rPr lang="es-MX" sz="4000" b="1" dirty="0">
                <a:solidFill>
                  <a:schemeClr val="lt1"/>
                </a:solidFill>
              </a:rPr>
              <a:t>Módulo 8</a:t>
            </a:r>
            <a:endParaRPr sz="4000" b="1"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0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0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0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 REALIZAR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35" name="Google Shape;235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1"/>
          <p:cNvSpPr/>
          <p:nvPr/>
        </p:nvSpPr>
        <p:spPr>
          <a:xfrm>
            <a:off x="1" y="2433181"/>
            <a:ext cx="7576456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1"/>
          <p:cNvSpPr txBox="1"/>
          <p:nvPr/>
        </p:nvSpPr>
        <p:spPr>
          <a:xfrm>
            <a:off x="188588" y="2611640"/>
            <a:ext cx="7322555" cy="3600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Wordpress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46" name="Google Shape;246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2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2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casa, puedes usar Classroom para preguntar.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415510" y="3519970"/>
            <a:ext cx="327754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CMS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283873" y="4306514"/>
            <a:ext cx="3577141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los CMS disponibles en el mercado.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Crear un wordpress.org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7997914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cómo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crear un primer wordpress.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132959" y="6141649"/>
            <a:ext cx="3485694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gráfico al propuesto por google cuestionario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6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500"/>
              <a:buNone/>
            </a:pPr>
            <a:r>
              <a:rPr lang="es-MX" sz="6500" dirty="0">
                <a:solidFill>
                  <a:schemeClr val="lt1"/>
                </a:solidFill>
              </a:rPr>
              <a:t>Revisión de los CMS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Editores de Código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COMPARATIVO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3" name="Google Shape;183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39475" y="130750"/>
            <a:ext cx="6205100" cy="6596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EJERCICIO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PRÁCTICO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2" name="Google Shape;192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914402" y="2649895"/>
            <a:ext cx="4833257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 txBox="1"/>
          <p:nvPr/>
        </p:nvSpPr>
        <p:spPr>
          <a:xfrm>
            <a:off x="1006576" y="2724543"/>
            <a:ext cx="4526477" cy="308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TAREA 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Busca en la web los distintos CMS.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Investiga las distintas características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/>
          <p:nvPr/>
        </p:nvSpPr>
        <p:spPr>
          <a:xfrm>
            <a:off x="6254621" y="2649895"/>
            <a:ext cx="4833257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7"/>
          <p:cNvSpPr txBox="1"/>
          <p:nvPr/>
        </p:nvSpPr>
        <p:spPr>
          <a:xfrm>
            <a:off x="6346795" y="2724543"/>
            <a:ext cx="4741083" cy="288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TAREA 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 una demo de  </a:t>
            </a:r>
            <a:r>
              <a:rPr lang="es-MX" sz="2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b="0" i="0" u="sng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https://www.drupal.org/</a:t>
            </a:r>
            <a:endParaRPr sz="24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Prueba también un sitio gratis de https://www.joomla.org/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8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8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Creando el primer Wordpress</a:t>
            </a:r>
            <a:endParaRPr sz="27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12" name="Google Shape;212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3" name="Google Shape;213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48" y="1349408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9"/>
          <p:cNvSpPr txBox="1"/>
          <p:nvPr/>
        </p:nvSpPr>
        <p:spPr>
          <a:xfrm>
            <a:off x="373224" y="2833927"/>
            <a:ext cx="1492897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Ingresa a https://es.wordpress.com/.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9"/>
          <p:cNvSpPr txBox="1"/>
          <p:nvPr/>
        </p:nvSpPr>
        <p:spPr>
          <a:xfrm>
            <a:off x="2434737" y="2855099"/>
            <a:ext cx="1492898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Empieza a crear tu primera página web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9"/>
          <p:cNvSpPr txBox="1"/>
          <p:nvPr/>
        </p:nvSpPr>
        <p:spPr>
          <a:xfrm>
            <a:off x="4613261" y="2843608"/>
            <a:ext cx="1306817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Configura los elementos básicos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9"/>
          <p:cNvSpPr txBox="1"/>
          <p:nvPr/>
        </p:nvSpPr>
        <p:spPr>
          <a:xfrm>
            <a:off x="4582678" y="5536593"/>
            <a:ext cx="1354128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Probar tu wordpress en el navegador.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 txBox="1"/>
          <p:nvPr/>
        </p:nvSpPr>
        <p:spPr>
          <a:xfrm>
            <a:off x="6601502" y="5536598"/>
            <a:ext cx="1444824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Agrega más información a tu web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9"/>
          <p:cNvSpPr txBox="1"/>
          <p:nvPr/>
        </p:nvSpPr>
        <p:spPr>
          <a:xfrm>
            <a:off x="8620423" y="5588948"/>
            <a:ext cx="1444824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Enviar enlace para revisión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Panorámica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CMS Módulo 8</vt:lpstr>
      <vt:lpstr>Presentación de PowerPoint</vt:lpstr>
      <vt:lpstr>Presentación de PowerPoint</vt:lpstr>
      <vt:lpstr>REVISEMOS LOS RESULTADOS DEL CUESTIONARIO</vt:lpstr>
      <vt:lpstr>Presentación de PowerPoint</vt:lpstr>
      <vt:lpstr>COMPARATIVO </vt:lpstr>
      <vt:lpstr>EJERCICIO PRÁCTICO</vt:lpstr>
      <vt:lpstr>Presentación de PowerPoint</vt:lpstr>
      <vt:lpstr>PASOS PARA EL DESAFÍO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Módulo 8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2021-02-15T23:44:01Z</dcterms:modified>
</cp:coreProperties>
</file>