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nVv+ANKhRiT2QgDTFkEjaiiMk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7" name="Google Shape;2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35" name="Google Shape;23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53" name="Google Shape;25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63" name="Google Shape;26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71" name="Google Shape;27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2" name="Google Shape;282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8" name="Google Shape;18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9" name="Google Shape;1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0" name="Google Shape;200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11" name="Google Shape;211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8cSo0ijtkzU" TargetMode="External"/><Relationship Id="rId4" Type="http://schemas.openxmlformats.org/officeDocument/2006/relationships/hyperlink" Target="https://youtu.be/24gNhTcy6pw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w3schools.com/css/css_intro.as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DRB9XRIMU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MX" b="1" dirty="0">
                <a:solidFill>
                  <a:schemeClr val="lt1"/>
                </a:solidFill>
              </a:rPr>
              <a:t>Introducción 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b="1" dirty="0">
                <a:solidFill>
                  <a:schemeClr val="lt1"/>
                </a:solidFill>
              </a:rPr>
              <a:t>a CSS</a:t>
            </a:r>
            <a:br>
              <a:rPr lang="es-MX" b="1" dirty="0">
                <a:solidFill>
                  <a:schemeClr val="lt1"/>
                </a:solidFill>
              </a:rPr>
            </a:br>
            <a:r>
              <a:rPr lang="es-MX" sz="4000" b="1" dirty="0">
                <a:solidFill>
                  <a:schemeClr val="lt1"/>
                </a:solidFill>
              </a:rPr>
              <a:t>Hojas de Estilo</a:t>
            </a:r>
            <a:endParaRPr sz="400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0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0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Creando tu primer estilo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48" y="1349408"/>
            <a:ext cx="9636036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11"/>
          <p:cNvSpPr txBox="1"/>
          <p:nvPr/>
        </p:nvSpPr>
        <p:spPr>
          <a:xfrm>
            <a:off x="373224" y="2498522"/>
            <a:ext cx="149289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Diseña tu página web en papel incorporando colores, barras de navegación, botones, entre otros elementos.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1"/>
          <p:cNvSpPr txBox="1"/>
          <p:nvPr/>
        </p:nvSpPr>
        <p:spPr>
          <a:xfrm>
            <a:off x="2437141" y="2510674"/>
            <a:ext cx="149289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Usando tu pagina web creada en las actividades de HTML, deberás crear una etiqueta de estilos para incorporar CSS.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1"/>
          <p:cNvSpPr txBox="1"/>
          <p:nvPr/>
        </p:nvSpPr>
        <p:spPr>
          <a:xfrm>
            <a:off x="4595416" y="2775661"/>
            <a:ext cx="130681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Identifica los elementos HTML que deseas aplicar estilo.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1"/>
          <p:cNvSpPr txBox="1"/>
          <p:nvPr/>
        </p:nvSpPr>
        <p:spPr>
          <a:xfrm>
            <a:off x="4663949" y="5396638"/>
            <a:ext cx="1225735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Añade propiedades a los elementos HTML identificados.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1"/>
          <p:cNvSpPr txBox="1"/>
          <p:nvPr/>
        </p:nvSpPr>
        <p:spPr>
          <a:xfrm>
            <a:off x="6601503" y="5349983"/>
            <a:ext cx="144482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la Tarea ya sea el documento index en ATOM o el link en repl.it a través de Google Classroom.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1"/>
          <p:cNvSpPr txBox="1"/>
          <p:nvPr/>
        </p:nvSpPr>
        <p:spPr>
          <a:xfrm>
            <a:off x="8629753" y="5530811"/>
            <a:ext cx="144482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posible llevar el archivo de ATOM a Repl.it o viceversa?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1"/>
          <p:cNvSpPr txBox="1"/>
          <p:nvPr/>
        </p:nvSpPr>
        <p:spPr>
          <a:xfrm>
            <a:off x="10065246" y="5426571"/>
            <a:ext cx="1752142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300"/>
              <a:buFont typeface="Calibri"/>
              <a:buNone/>
            </a:pPr>
            <a:r>
              <a:rPr lang="es-MX" sz="13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Envía tu respuesta por mensaje privado en la misma tarea de Google </a:t>
            </a:r>
            <a:r>
              <a:rPr lang="es-MX" sz="13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MX" sz="13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lassroom.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1"/>
          <p:cNvSpPr txBox="1"/>
          <p:nvPr/>
        </p:nvSpPr>
        <p:spPr>
          <a:xfrm>
            <a:off x="8433254" y="4063810"/>
            <a:ext cx="1752142" cy="477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s-MX" sz="2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BONUS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¿NECESITAS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AYUDA?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58" name="Google Shape;258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2"/>
          <p:cNvSpPr/>
          <p:nvPr/>
        </p:nvSpPr>
        <p:spPr>
          <a:xfrm>
            <a:off x="0" y="2470929"/>
            <a:ext cx="10049069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2"/>
          <p:cNvSpPr txBox="1"/>
          <p:nvPr/>
        </p:nvSpPr>
        <p:spPr>
          <a:xfrm>
            <a:off x="270587" y="3739468"/>
            <a:ext cx="9778482" cy="2339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s-MX" sz="3000" b="0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https://youtu.be/24gNhTcy6pw</a:t>
            </a:r>
            <a:endParaRPr sz="3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-MX" sz="3000" b="0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https://www.youtube.com/watch?v=8cSo0ijtkzU</a:t>
            </a:r>
            <a:endParaRPr sz="3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76" name="Google Shape;276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4"/>
          <p:cNvSpPr/>
          <p:nvPr/>
        </p:nvSpPr>
        <p:spPr>
          <a:xfrm>
            <a:off x="1" y="2433181"/>
            <a:ext cx="757645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4"/>
          <p:cNvSpPr txBox="1"/>
          <p:nvPr/>
        </p:nvSpPr>
        <p:spPr>
          <a:xfrm>
            <a:off x="188588" y="2546323"/>
            <a:ext cx="7322555" cy="399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Selectores en CSS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¿Cómo insertar CSS en mi página web?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87" name="Google Shape;287;p1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5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5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casa, puedes usar </a:t>
            </a: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lassroom para preguntar.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630119" y="3230715"/>
            <a:ext cx="278976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Cascade Style Sheet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397025" y="4306514"/>
            <a:ext cx="3295459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cómo se aplica un estilo a página web utilizando CSS.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Aplicar estilos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 una web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7941928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vez revisado los contenidos, aplicaremos una hoja de estilos a una web.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1132959" y="6141649"/>
            <a:ext cx="3485694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Cambiar gráfico al propuesto por Google cuestionario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6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Introducción a CSS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Cascade Style Sheet</a:t>
            </a:r>
            <a:endParaRPr sz="27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CSS?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0" y="2649895"/>
            <a:ext cx="8529628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0" y="3304848"/>
            <a:ext cx="8529628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43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Describe cómo los elementos HTML se despliegan en las páginas web.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43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CSS ahorra mucho trabajo.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43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Permite controlar el diseño de varias páginas a la vez.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43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Hojas de estilo externas pueden ser guardadas en archivos CSS.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CSS?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0" y="2649895"/>
            <a:ext cx="4711959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/>
          <p:nvPr/>
        </p:nvSpPr>
        <p:spPr>
          <a:xfrm>
            <a:off x="289251" y="3309077"/>
            <a:ext cx="4301412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el siguiente </a:t>
            </a:r>
            <a:r>
              <a:rPr lang="es-MX" sz="2000" b="0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podrás revisar como una página puede tener diferentes estilos. Haz click en Stylesheet 1, Stylesheet 2, Stylesheet 3 y Stylesheet 4 para ver como cambia la página.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95994" y="2762479"/>
            <a:ext cx="6955609" cy="3097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UN POCO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 HISTORIA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5" name="Google Shape;205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8"/>
          <p:cNvSpPr/>
          <p:nvPr/>
        </p:nvSpPr>
        <p:spPr>
          <a:xfrm>
            <a:off x="0" y="2470929"/>
            <a:ext cx="10049069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 txBox="1"/>
          <p:nvPr/>
        </p:nvSpPr>
        <p:spPr>
          <a:xfrm>
            <a:off x="205274" y="2644920"/>
            <a:ext cx="9778482" cy="3621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HTML fue creado para describir el contenido de una página web, como por ejemplo: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&lt;h1&gt; Este es un encabezado. &lt;/h1&gt;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&lt;p&gt; Este es un párrafo. &lt;/p&gt;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Cuando las etiquetas como &lt;font&gt; comenzaron a aparecer en la versión 3.2 de HTML, comenzaron las pesadillas para los desarrolladores. El desarrollo de grandes sitios web, donde se agregan fuentes, colores e información a cada página, se convirtió en un proceso largo y tedioso.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CSS llegó al rescate, eliminando el estilo HTML de las páginas.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SINTAXIS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507642" y="1475647"/>
            <a:ext cx="5828511" cy="524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CD25B0"/>
              </a:buClr>
              <a:buSzPts val="2000"/>
              <a:buFont typeface="Arial"/>
              <a:buNone/>
            </a:pP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CSS consta de un selector y un bloque de declaración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1317824" y="2558128"/>
            <a:ext cx="1305482" cy="1028701"/>
          </a:xfrm>
          <a:prstGeom prst="roundRect">
            <a:avLst>
              <a:gd name="adj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H1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/>
          <p:nvPr/>
        </p:nvSpPr>
        <p:spPr>
          <a:xfrm>
            <a:off x="3009257" y="2558127"/>
            <a:ext cx="7282408" cy="1028702"/>
          </a:xfrm>
          <a:prstGeom prst="roundRect">
            <a:avLst>
              <a:gd name="adj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{ color: blue; font-size: 12px }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0" name="Google Shape;220;p9"/>
          <p:cNvCxnSpPr/>
          <p:nvPr/>
        </p:nvCxnSpPr>
        <p:spPr>
          <a:xfrm flipH="1">
            <a:off x="5371202" y="3219791"/>
            <a:ext cx="342513" cy="641019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1" name="Google Shape;221;p9"/>
          <p:cNvSpPr txBox="1"/>
          <p:nvPr/>
        </p:nvSpPr>
        <p:spPr>
          <a:xfrm>
            <a:off x="4314739" y="3735701"/>
            <a:ext cx="1822652" cy="70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Propiedad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2" name="Google Shape;222;p9"/>
          <p:cNvCxnSpPr/>
          <p:nvPr/>
        </p:nvCxnSpPr>
        <p:spPr>
          <a:xfrm>
            <a:off x="6157272" y="3219791"/>
            <a:ext cx="272224" cy="61100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3" name="Google Shape;223;p9"/>
          <p:cNvSpPr txBox="1"/>
          <p:nvPr/>
        </p:nvSpPr>
        <p:spPr>
          <a:xfrm>
            <a:off x="5981867" y="3732901"/>
            <a:ext cx="958337" cy="429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9"/>
          <p:cNvSpPr txBox="1"/>
          <p:nvPr/>
        </p:nvSpPr>
        <p:spPr>
          <a:xfrm>
            <a:off x="507641" y="4548800"/>
            <a:ext cx="8832301" cy="2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selector apunta al elemento 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HTML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que deseas aplicar el estilo.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bloque de declaración contiene una o más declaraciones separadas por 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“;”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declaración incluye una propiedad y un valor, separado por 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“:”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Múltiples declaraciones son separadas por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“;” 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el bloque de declaración está rodeado por llaves </a:t>
            </a:r>
            <a:r>
              <a:rPr lang="es-MX" sz="20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“{ }”.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 el </a:t>
            </a:r>
            <a:r>
              <a:rPr lang="es-MX" sz="20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ejemplo</a:t>
            </a:r>
            <a:r>
              <a:rPr lang="es-MX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000" b="0" i="0" u="none" strike="noStrike" cap="none" dirty="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Panorámica</PresentationFormat>
  <Paragraphs>93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de Office</vt:lpstr>
      <vt:lpstr>Introducción  a CSS Hojas de Estilo</vt:lpstr>
      <vt:lpstr>Presentación de PowerPoint</vt:lpstr>
      <vt:lpstr>Presentación de PowerPoint</vt:lpstr>
      <vt:lpstr>REVISEMOS LOS RESULTADOS DEL CUESTIONARIO</vt:lpstr>
      <vt:lpstr>Presentación de PowerPoint</vt:lpstr>
      <vt:lpstr>¿QUÉ ES CSS?</vt:lpstr>
      <vt:lpstr>¿QUÉ ES CSS?</vt:lpstr>
      <vt:lpstr>UN POCO DE HISTORIA</vt:lpstr>
      <vt:lpstr>SINTAXIS </vt:lpstr>
      <vt:lpstr>Presentación de PowerPoint</vt:lpstr>
      <vt:lpstr>PASOS PARA EL DESAFÍO</vt:lpstr>
      <vt:lpstr>¿NECESITAS AYUDA?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 a CSS Hojas de Estilo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2021-02-15T22:17:11Z</dcterms:modified>
</cp:coreProperties>
</file>