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6" r:id="rId8"/>
    <p:sldId id="261" r:id="rId9"/>
    <p:sldId id="263" r:id="rId10"/>
    <p:sldId id="264" r:id="rId11"/>
    <p:sldId id="262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C3B-DC9B-45A1-A69F-00B0940D3FD4}" type="datetimeFigureOut">
              <a:rPr lang="es-CL" smtClean="0"/>
              <a:t>15-05-2013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8B2847-4164-460D-91FF-42F9142B6152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C3B-DC9B-45A1-A69F-00B0940D3FD4}" type="datetimeFigureOut">
              <a:rPr lang="es-CL" smtClean="0"/>
              <a:t>15-05-2013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2847-4164-460D-91FF-42F9142B6152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48B2847-4164-460D-91FF-42F9142B6152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C3B-DC9B-45A1-A69F-00B0940D3FD4}" type="datetimeFigureOut">
              <a:rPr lang="es-CL" smtClean="0"/>
              <a:t>15-05-2013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C3B-DC9B-45A1-A69F-00B0940D3FD4}" type="datetimeFigureOut">
              <a:rPr lang="es-CL" smtClean="0"/>
              <a:t>15-05-2013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48B2847-4164-460D-91FF-42F9142B6152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C3B-DC9B-45A1-A69F-00B0940D3FD4}" type="datetimeFigureOut">
              <a:rPr lang="es-CL" smtClean="0"/>
              <a:t>15-05-2013</a:t>
            </a:fld>
            <a:endParaRPr lang="es-C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8B2847-4164-460D-91FF-42F9142B6152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977FC3B-DC9B-45A1-A69F-00B0940D3FD4}" type="datetimeFigureOut">
              <a:rPr lang="es-CL" smtClean="0"/>
              <a:t>15-05-2013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2847-4164-460D-91FF-42F9142B6152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C3B-DC9B-45A1-A69F-00B0940D3FD4}" type="datetimeFigureOut">
              <a:rPr lang="es-CL" smtClean="0"/>
              <a:t>15-05-2013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CL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48B2847-4164-460D-91FF-42F9142B6152}" type="slidenum">
              <a:rPr lang="es-CL" smtClean="0"/>
              <a:t>‹Nº›</a:t>
            </a:fld>
            <a:endParaRPr lang="es-CL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C3B-DC9B-45A1-A69F-00B0940D3FD4}" type="datetimeFigureOut">
              <a:rPr lang="es-CL" smtClean="0"/>
              <a:t>15-05-2013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48B2847-4164-460D-91FF-42F9142B615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C3B-DC9B-45A1-A69F-00B0940D3FD4}" type="datetimeFigureOut">
              <a:rPr lang="es-CL" smtClean="0"/>
              <a:t>15-05-2013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8B2847-4164-460D-91FF-42F9142B615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8B2847-4164-460D-91FF-42F9142B6152}" type="slidenum">
              <a:rPr lang="es-CL" smtClean="0"/>
              <a:t>‹Nº›</a:t>
            </a:fld>
            <a:endParaRPr lang="es-CL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C3B-DC9B-45A1-A69F-00B0940D3FD4}" type="datetimeFigureOut">
              <a:rPr lang="es-CL" smtClean="0"/>
              <a:t>15-05-2013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48B2847-4164-460D-91FF-42F9142B6152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977FC3B-DC9B-45A1-A69F-00B0940D3FD4}" type="datetimeFigureOut">
              <a:rPr lang="es-CL" smtClean="0"/>
              <a:t>15-05-2013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977FC3B-DC9B-45A1-A69F-00B0940D3FD4}" type="datetimeFigureOut">
              <a:rPr lang="es-CL" smtClean="0"/>
              <a:t>15-05-2013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8B2847-4164-460D-91FF-42F9142B6152}" type="slidenum">
              <a:rPr lang="es-CL" smtClean="0"/>
              <a:t>‹Nº›</a:t>
            </a:fld>
            <a:endParaRPr lang="es-CL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DED0CD"/>
              </a:clrFrom>
              <a:clrTo>
                <a:srgbClr val="DED0C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2000"/>
                    </a14:imgEffect>
                    <a14:imgEffect>
                      <a14:colorTemperature colorTemp="6800"/>
                    </a14:imgEffect>
                    <a14:imgEffect>
                      <a14:brightnessContrast bright="4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640"/>
            <a:ext cx="4824536" cy="6549144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endPos="65000" dist="50800" dir="5400000" sy="-100000" algn="bl" rotWithShape="0"/>
          </a:effec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437" y="5861484"/>
            <a:ext cx="2448272" cy="1752600"/>
          </a:xfrm>
        </p:spPr>
        <p:txBody>
          <a:bodyPr/>
          <a:lstStyle/>
          <a:p>
            <a:r>
              <a:rPr lang="es-C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BÁSICO</a:t>
            </a:r>
          </a:p>
          <a:p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REPRODUCTOR HUMANO</a:t>
            </a:r>
            <a:endParaRPr lang="es-C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8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fecundación al parto</a:t>
            </a:r>
            <a:endParaRPr lang="es-CL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56329"/>
            <a:ext cx="8784976" cy="38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0" y="188640"/>
            <a:ext cx="844961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1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ED27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APARATO REPRODUCTOR FEMENINO</a:t>
            </a:r>
            <a:endParaRPr lang="es-CL" b="1" dirty="0">
              <a:solidFill>
                <a:srgbClr val="ED27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980728"/>
            <a:ext cx="5632323" cy="58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3"/>
            <a:ext cx="6667271" cy="658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530647"/>
            <a:ext cx="1487611" cy="16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7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400" b="1" dirty="0" smtClean="0">
                <a:solidFill>
                  <a:srgbClr val="ED27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Funciones de los órganos</a:t>
            </a:r>
            <a:endParaRPr lang="es-CL" sz="4400" b="1" dirty="0">
              <a:solidFill>
                <a:srgbClr val="ED27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076177" y="1556792"/>
            <a:ext cx="2064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Ovarios:</a:t>
            </a:r>
          </a:p>
          <a:p>
            <a:endParaRPr lang="es-CL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s-CL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Liberan </a:t>
            </a:r>
            <a:r>
              <a:rPr lang="es-CL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óvulos </a:t>
            </a:r>
            <a:r>
              <a:rPr lang="es-CL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(ovulación) y hormonas femeninas (estrógeno y progesterona)</a:t>
            </a:r>
            <a:endParaRPr lang="es-CL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" y="1298848"/>
            <a:ext cx="70199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2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12041" y="521680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Conduce al óvulo hacia el útero. Es el lugar donde se produce la fecundación.</a:t>
            </a:r>
            <a:endParaRPr lang="es-CL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525344"/>
            <a:ext cx="1391791" cy="16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0" y="229665"/>
            <a:ext cx="8653863" cy="485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5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61925"/>
            <a:ext cx="7019925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703567" y="2348880"/>
            <a:ext cx="2232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el lugar de implantación del óvulo fecundado.</a:t>
            </a:r>
            <a:r>
              <a:rPr lang="es-CL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Aloja al </a:t>
            </a:r>
            <a:r>
              <a:rPr lang="es-CL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embrión durante todo el embarazo. </a:t>
            </a:r>
            <a:endParaRPr lang="es-CL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386104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el canal del parto para el bebé.</a:t>
            </a:r>
          </a:p>
        </p:txBody>
      </p:sp>
      <p:cxnSp>
        <p:nvCxnSpPr>
          <p:cNvPr id="7" name="6 Conector recto"/>
          <p:cNvCxnSpPr/>
          <p:nvPr/>
        </p:nvCxnSpPr>
        <p:spPr>
          <a:xfrm flipH="1" flipV="1">
            <a:off x="1331640" y="4653136"/>
            <a:ext cx="2016224" cy="13681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1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52414"/>
            <a:ext cx="5561036" cy="641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11663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Embarazo</a:t>
            </a:r>
            <a:endParaRPr lang="es-CL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0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APARATO REPRODUCTOR MASCULINO</a:t>
            </a:r>
            <a:endParaRPr lang="es-C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56" y="1055150"/>
            <a:ext cx="4045921" cy="562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Funciones de los órganos</a:t>
            </a:r>
            <a:endParaRPr lang="es-C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97652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53925" y="1556792"/>
            <a:ext cx="42852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Órgano  sexual que al introducirse en el cuerpo de la mujer entrega los </a:t>
            </a:r>
            <a:r>
              <a:rPr lang="es-CL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espermios</a:t>
            </a:r>
            <a:r>
              <a:rPr lang="es-C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endParaRPr lang="es-CL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s-C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Lugar donde se almacenan los </a:t>
            </a:r>
            <a:r>
              <a:rPr lang="es-CL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espermios</a:t>
            </a:r>
            <a:r>
              <a:rPr lang="es-C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endParaRPr lang="es-CL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s-C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Lugar donde se producen los </a:t>
            </a:r>
            <a:r>
              <a:rPr lang="es-CL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espermios</a:t>
            </a:r>
            <a:r>
              <a:rPr lang="es-C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endParaRPr lang="es-CL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s-C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Bolsa de piel que sostiene y protege los testículos.</a:t>
            </a:r>
            <a:endParaRPr lang="es-CL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5 Flecha derecha"/>
          <p:cNvSpPr/>
          <p:nvPr/>
        </p:nvSpPr>
        <p:spPr>
          <a:xfrm rot="21439131">
            <a:off x="3612401" y="1968921"/>
            <a:ext cx="1039150" cy="125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Flecha derecha"/>
          <p:cNvSpPr/>
          <p:nvPr/>
        </p:nvSpPr>
        <p:spPr>
          <a:xfrm rot="2878177" flipV="1">
            <a:off x="3797212" y="3015640"/>
            <a:ext cx="998653" cy="170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Flecha derecha"/>
          <p:cNvSpPr/>
          <p:nvPr/>
        </p:nvSpPr>
        <p:spPr>
          <a:xfrm rot="3278433" flipV="1">
            <a:off x="3421287" y="3906784"/>
            <a:ext cx="1750501" cy="193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derecha"/>
          <p:cNvSpPr/>
          <p:nvPr/>
        </p:nvSpPr>
        <p:spPr>
          <a:xfrm rot="3543353">
            <a:off x="2755465" y="4740908"/>
            <a:ext cx="2557579" cy="198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38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E76336628D1C4DA321C1F5A61526BD" ma:contentTypeVersion="3" ma:contentTypeDescription="Crear nuevo documento." ma:contentTypeScope="" ma:versionID="066a24d09d2474eef9d4f07dbfcfc3b7">
  <xsd:schema xmlns:xsd="http://www.w3.org/2001/XMLSchema" xmlns:xs="http://www.w3.org/2001/XMLSchema" xmlns:p="http://schemas.microsoft.com/office/2006/metadata/properties" xmlns:ns2="de2725e4-ec5b-47eb-bdd9-6fcbc3c86379" targetNamespace="http://schemas.microsoft.com/office/2006/metadata/properties" ma:root="true" ma:fieldsID="440bc01c2b9c984e9589c4fed6bddecd" ns2:_="">
    <xsd:import namespace="de2725e4-ec5b-47eb-bdd9-6fcbc3c8637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725e4-ec5b-47eb-bdd9-6fcbc3c8637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e2725e4-ec5b-47eb-bdd9-6fcbc3c86379">MQQRJKESPSZQ-216-17814</_dlc_DocId>
    <_dlc_DocIdUrl xmlns="de2725e4-ec5b-47eb-bdd9-6fcbc3c86379">
      <Url>http://tec.mineduc.cl/UCE/curriculum_en_linea/_layouts/DocIdRedir.aspx?ID=MQQRJKESPSZQ-216-17814</Url>
      <Description>MQQRJKESPSZQ-216-17814</Description>
    </_dlc_DocIdUrl>
  </documentManagement>
</p:properties>
</file>

<file path=customXml/itemProps1.xml><?xml version="1.0" encoding="utf-8"?>
<ds:datastoreItem xmlns:ds="http://schemas.openxmlformats.org/officeDocument/2006/customXml" ds:itemID="{7C705C0A-3EE8-452B-8E25-5CDC007AAB4A}"/>
</file>

<file path=customXml/itemProps2.xml><?xml version="1.0" encoding="utf-8"?>
<ds:datastoreItem xmlns:ds="http://schemas.openxmlformats.org/officeDocument/2006/customXml" ds:itemID="{5AA4193F-E1AF-4640-9697-32E04C229D12}"/>
</file>

<file path=customXml/itemProps3.xml><?xml version="1.0" encoding="utf-8"?>
<ds:datastoreItem xmlns:ds="http://schemas.openxmlformats.org/officeDocument/2006/customXml" ds:itemID="{D8106FC6-42F5-4434-BB7E-4AC45B6147FC}"/>
</file>

<file path=customXml/itemProps4.xml><?xml version="1.0" encoding="utf-8"?>
<ds:datastoreItem xmlns:ds="http://schemas.openxmlformats.org/officeDocument/2006/customXml" ds:itemID="{8691DB89-A0E2-490F-A62C-3D6DD2E602E1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463</TotalTime>
  <Words>121</Words>
  <Application>Microsoft Office PowerPoint</Application>
  <PresentationFormat>Presentación en pantalla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Civil</vt:lpstr>
      <vt:lpstr>SISTEMA REPRODUCTOR HUMANO</vt:lpstr>
      <vt:lpstr>APARATO REPRODUCTOR FEMENINO</vt:lpstr>
      <vt:lpstr>Presentación de PowerPoint</vt:lpstr>
      <vt:lpstr>Funciones de los órganos</vt:lpstr>
      <vt:lpstr>Presentación de PowerPoint</vt:lpstr>
      <vt:lpstr>Presentación de PowerPoint</vt:lpstr>
      <vt:lpstr>Presentación de PowerPoint</vt:lpstr>
      <vt:lpstr>APARATO REPRODUCTOR MASCULINO</vt:lpstr>
      <vt:lpstr>Funciones de los órganos</vt:lpstr>
      <vt:lpstr>De la fecundación al parto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REPRODUCTOR HUMANO</dc:title>
  <dc:creator>Carmen Mariela Salazar Lopez</dc:creator>
  <cp:lastModifiedBy>Carmen Mariela Salazar Lopez</cp:lastModifiedBy>
  <cp:revision>16</cp:revision>
  <dcterms:created xsi:type="dcterms:W3CDTF">2013-05-06T20:01:47Z</dcterms:created>
  <dcterms:modified xsi:type="dcterms:W3CDTF">2013-05-15T21:16:31Z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6eb5e110-2dc7-4ba5-a869-aba8a170950d</vt:lpwstr>
  </property>
  <property fmtid="{D5CDD505-2E9C-101B-9397-08002B2CF9AE}" pid="3" name="ContentTypeId">
    <vt:lpwstr>0x0101003CE76336628D1C4DA321C1F5A61526BD</vt:lpwstr>
  </property>
</Properties>
</file>