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68" r:id="rId20"/>
    <p:sldId id="275" r:id="rId21"/>
    <p:sldId id="276" r:id="rId22"/>
    <p:sldId id="277" r:id="rId23"/>
  </p:sldIdLst>
  <p:sldSz cx="9715500" cy="7556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ZLJwR7SIv7I1jy2n21ditUDDy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4660"/>
  </p:normalViewPr>
  <p:slideViewPr>
    <p:cSldViewPr snapToGrid="0">
      <p:cViewPr varScale="1">
        <p:scale>
          <a:sx n="97" d="100"/>
          <a:sy n="97" d="100"/>
        </p:scale>
        <p:origin x="20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9060971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6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08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46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27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77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35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6: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23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27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44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9: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68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07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298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10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277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25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41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70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56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94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032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93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9: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797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20"/>
        <p:cNvGrpSpPr/>
        <p:nvPr/>
      </p:nvGrpSpPr>
      <p:grpSpPr>
        <a:xfrm>
          <a:off x="0" y="0"/>
          <a:ext cx="0" cy="0"/>
          <a:chOff x="0" y="0"/>
          <a:chExt cx="0" cy="0"/>
        </a:xfrm>
      </p:grpSpPr>
      <p:grpSp>
        <p:nvGrpSpPr>
          <p:cNvPr id="21" name="Google Shape;21;p24"/>
          <p:cNvGrpSpPr/>
          <p:nvPr/>
        </p:nvGrpSpPr>
        <p:grpSpPr>
          <a:xfrm>
            <a:off x="242853" y="1756547"/>
            <a:ext cx="9346507" cy="5675929"/>
            <a:chOff x="0" y="-1"/>
            <a:chExt cx="9346505" cy="5675928"/>
          </a:xfrm>
        </p:grpSpPr>
        <p:sp>
          <p:nvSpPr>
            <p:cNvPr id="22" name="Google Shape;22;p24"/>
            <p:cNvSpPr/>
            <p:nvPr/>
          </p:nvSpPr>
          <p:spPr>
            <a:xfrm>
              <a:off x="0" y="-1"/>
              <a:ext cx="9346505" cy="5675928"/>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txBox="1"/>
            <p:nvPr/>
          </p:nvSpPr>
          <p:spPr>
            <a:xfrm>
              <a:off x="0" y="2647845"/>
              <a:ext cx="9091321" cy="38018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4" name="Google Shape;24;p24" descr="Google Shape;9;p23"/>
          <p:cNvPicPr preferRelativeResize="0"/>
          <p:nvPr/>
        </p:nvPicPr>
        <p:blipFill rotWithShape="1">
          <a:blip r:embed="rId2">
            <a:alphaModFix/>
          </a:blip>
          <a:srcRect/>
          <a:stretch/>
        </p:blipFill>
        <p:spPr>
          <a:xfrm>
            <a:off x="436350" y="419800"/>
            <a:ext cx="3659450" cy="680475"/>
          </a:xfrm>
          <a:prstGeom prst="rect">
            <a:avLst/>
          </a:prstGeom>
          <a:noFill/>
          <a:ln>
            <a:noFill/>
          </a:ln>
        </p:spPr>
      </p:pic>
      <p:sp>
        <p:nvSpPr>
          <p:cNvPr id="25" name="Google Shape;25;p24"/>
          <p:cNvSpPr/>
          <p:nvPr/>
        </p:nvSpPr>
        <p:spPr>
          <a:xfrm>
            <a:off x="436350" y="6464001"/>
            <a:ext cx="7891862" cy="680476"/>
          </a:xfrm>
          <a:prstGeom prst="roundRect">
            <a:avLst>
              <a:gd name="adj" fmla="val 19335"/>
            </a:avLst>
          </a:prstGeom>
          <a:solidFill>
            <a:srgbClr val="BB9B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24" descr="Google Shape;11;p23"/>
          <p:cNvPicPr preferRelativeResize="0"/>
          <p:nvPr/>
        </p:nvPicPr>
        <p:blipFill rotWithShape="1">
          <a:blip r:embed="rId3">
            <a:alphaModFix/>
          </a:blip>
          <a:srcRect/>
          <a:stretch/>
        </p:blipFill>
        <p:spPr>
          <a:xfrm>
            <a:off x="433440" y="6464000"/>
            <a:ext cx="690484" cy="680477"/>
          </a:xfrm>
          <a:prstGeom prst="rect">
            <a:avLst/>
          </a:prstGeom>
          <a:noFill/>
          <a:ln>
            <a:noFill/>
          </a:ln>
        </p:spPr>
      </p:pic>
      <p:pic>
        <p:nvPicPr>
          <p:cNvPr id="27" name="Google Shape;27;p24" descr="Google Shape;12;p23"/>
          <p:cNvPicPr preferRelativeResize="0"/>
          <p:nvPr/>
        </p:nvPicPr>
        <p:blipFill rotWithShape="1">
          <a:blip r:embed="rId4">
            <a:alphaModFix/>
          </a:blip>
          <a:srcRect/>
          <a:stretch/>
        </p:blipFill>
        <p:spPr>
          <a:xfrm>
            <a:off x="8272364" y="1222172"/>
            <a:ext cx="1080002" cy="241875"/>
          </a:xfrm>
          <a:prstGeom prst="rect">
            <a:avLst/>
          </a:prstGeom>
          <a:noFill/>
          <a:ln>
            <a:noFill/>
          </a:ln>
        </p:spPr>
      </p:pic>
      <p:pic>
        <p:nvPicPr>
          <p:cNvPr id="28" name="Google Shape;28;p24" descr="Google Shape;13;p23"/>
          <p:cNvPicPr preferRelativeResize="0"/>
          <p:nvPr/>
        </p:nvPicPr>
        <p:blipFill rotWithShape="1">
          <a:blip r:embed="rId5">
            <a:alphaModFix/>
          </a:blip>
          <a:srcRect/>
          <a:stretch/>
        </p:blipFill>
        <p:spPr>
          <a:xfrm>
            <a:off x="8272364" y="418596"/>
            <a:ext cx="1080002" cy="664778"/>
          </a:xfrm>
          <a:prstGeom prst="rect">
            <a:avLst/>
          </a:prstGeom>
          <a:noFill/>
          <a:ln>
            <a:noFill/>
          </a:ln>
        </p:spPr>
      </p:pic>
      <p:pic>
        <p:nvPicPr>
          <p:cNvPr id="29" name="Google Shape;29;p24" descr="Google Shape;14;p23"/>
          <p:cNvPicPr preferRelativeResize="0"/>
          <p:nvPr/>
        </p:nvPicPr>
        <p:blipFill rotWithShape="1">
          <a:blip r:embed="rId6">
            <a:alphaModFix/>
          </a:blip>
          <a:srcRect/>
          <a:stretch/>
        </p:blipFill>
        <p:spPr>
          <a:xfrm>
            <a:off x="8521706" y="6387272"/>
            <a:ext cx="830661" cy="756002"/>
          </a:xfrm>
          <a:prstGeom prst="rect">
            <a:avLst/>
          </a:prstGeom>
          <a:noFill/>
          <a:ln>
            <a:noFill/>
          </a:ln>
        </p:spPr>
      </p:pic>
      <p:sp>
        <p:nvSpPr>
          <p:cNvPr id="30" name="Google Shape;30;p24"/>
          <p:cNvSpPr txBox="1">
            <a:spLocks noGrp="1"/>
          </p:cNvSpPr>
          <p:nvPr>
            <p:ph type="sldNum" idx="12"/>
          </p:nvPr>
        </p:nvSpPr>
        <p:spPr>
          <a:xfrm>
            <a:off x="4695825" y="6800556"/>
            <a:ext cx="301868" cy="288784"/>
          </a:xfrm>
          <a:prstGeom prst="rect">
            <a:avLst/>
          </a:prstGeom>
          <a:noFill/>
          <a:ln>
            <a:noFill/>
          </a:ln>
        </p:spPr>
        <p:txBody>
          <a:bodyPr spcFirstLastPara="1" wrap="square" lIns="45675" tIns="45675" rIns="45675" bIns="45675" anchor="t" anchorCtr="0">
            <a:spAutoFit/>
          </a:bodyPr>
          <a:lstStyle>
            <a:lvl1pPr marL="0" marR="0" lvl="0"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sz="11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1"/>
        <p:cNvGrpSpPr/>
        <p:nvPr/>
      </p:nvGrpSpPr>
      <p:grpSpPr>
        <a:xfrm>
          <a:off x="0" y="0"/>
          <a:ext cx="0" cy="0"/>
          <a:chOff x="0" y="0"/>
          <a:chExt cx="0" cy="0"/>
        </a:xfrm>
      </p:grpSpPr>
      <p:grpSp>
        <p:nvGrpSpPr>
          <p:cNvPr id="32" name="Google Shape;32;p25"/>
          <p:cNvGrpSpPr/>
          <p:nvPr/>
        </p:nvGrpSpPr>
        <p:grpSpPr>
          <a:xfrm>
            <a:off x="242853" y="1756547"/>
            <a:ext cx="9346507" cy="5675929"/>
            <a:chOff x="0" y="-1"/>
            <a:chExt cx="9346505" cy="5675928"/>
          </a:xfrm>
        </p:grpSpPr>
        <p:sp>
          <p:nvSpPr>
            <p:cNvPr id="33" name="Google Shape;33;p25"/>
            <p:cNvSpPr/>
            <p:nvPr/>
          </p:nvSpPr>
          <p:spPr>
            <a:xfrm>
              <a:off x="0" y="-1"/>
              <a:ext cx="9346505" cy="5675928"/>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5"/>
            <p:cNvSpPr txBox="1"/>
            <p:nvPr/>
          </p:nvSpPr>
          <p:spPr>
            <a:xfrm>
              <a:off x="0" y="2647845"/>
              <a:ext cx="9091321" cy="38018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5" name="Google Shape;35;p25" descr="Google Shape;21;p25"/>
          <p:cNvPicPr preferRelativeResize="0"/>
          <p:nvPr/>
        </p:nvPicPr>
        <p:blipFill rotWithShape="1">
          <a:blip r:embed="rId2">
            <a:alphaModFix/>
          </a:blip>
          <a:srcRect/>
          <a:stretch/>
        </p:blipFill>
        <p:spPr>
          <a:xfrm>
            <a:off x="8272364" y="1222172"/>
            <a:ext cx="1080002" cy="241875"/>
          </a:xfrm>
          <a:prstGeom prst="rect">
            <a:avLst/>
          </a:prstGeom>
          <a:noFill/>
          <a:ln>
            <a:noFill/>
          </a:ln>
        </p:spPr>
      </p:pic>
      <p:pic>
        <p:nvPicPr>
          <p:cNvPr id="36" name="Google Shape;36;p25" descr="Google Shape;22;p25"/>
          <p:cNvPicPr preferRelativeResize="0"/>
          <p:nvPr/>
        </p:nvPicPr>
        <p:blipFill rotWithShape="1">
          <a:blip r:embed="rId3">
            <a:alphaModFix/>
          </a:blip>
          <a:srcRect/>
          <a:stretch/>
        </p:blipFill>
        <p:spPr>
          <a:xfrm>
            <a:off x="8272364" y="418596"/>
            <a:ext cx="1080002" cy="664778"/>
          </a:xfrm>
          <a:prstGeom prst="rect">
            <a:avLst/>
          </a:prstGeom>
          <a:noFill/>
          <a:ln>
            <a:noFill/>
          </a:ln>
        </p:spPr>
      </p:pic>
      <p:pic>
        <p:nvPicPr>
          <p:cNvPr id="37" name="Google Shape;37;p25" descr="Google Shape;23;p25"/>
          <p:cNvPicPr preferRelativeResize="0"/>
          <p:nvPr/>
        </p:nvPicPr>
        <p:blipFill rotWithShape="1">
          <a:blip r:embed="rId4">
            <a:alphaModFix/>
          </a:blip>
          <a:srcRect/>
          <a:stretch/>
        </p:blipFill>
        <p:spPr>
          <a:xfrm>
            <a:off x="436350" y="419800"/>
            <a:ext cx="3659450" cy="680475"/>
          </a:xfrm>
          <a:prstGeom prst="rect">
            <a:avLst/>
          </a:prstGeom>
          <a:noFill/>
          <a:ln>
            <a:noFill/>
          </a:ln>
        </p:spPr>
      </p:pic>
      <p:sp>
        <p:nvSpPr>
          <p:cNvPr id="38" name="Google Shape;38;p25"/>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1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39"/>
        <p:cNvGrpSpPr/>
        <p:nvPr/>
      </p:nvGrpSpPr>
      <p:grpSpPr>
        <a:xfrm>
          <a:off x="0" y="0"/>
          <a:ext cx="0" cy="0"/>
          <a:chOff x="0" y="0"/>
          <a:chExt cx="0" cy="0"/>
        </a:xfrm>
      </p:grpSpPr>
      <p:sp>
        <p:nvSpPr>
          <p:cNvPr id="40" name="Google Shape;40;p26"/>
          <p:cNvSpPr/>
          <p:nvPr/>
        </p:nvSpPr>
        <p:spPr>
          <a:xfrm>
            <a:off x="180898" y="180900"/>
            <a:ext cx="7911003"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 name="Google Shape;41;p26"/>
          <p:cNvGrpSpPr/>
          <p:nvPr/>
        </p:nvGrpSpPr>
        <p:grpSpPr>
          <a:xfrm>
            <a:off x="8091898" y="451665"/>
            <a:ext cx="662105" cy="380238"/>
            <a:chOff x="-1" y="0"/>
            <a:chExt cx="662104" cy="380237"/>
          </a:xfrm>
        </p:grpSpPr>
        <p:sp>
          <p:nvSpPr>
            <p:cNvPr id="42" name="Google Shape;42;p26"/>
            <p:cNvSpPr/>
            <p:nvPr/>
          </p:nvSpPr>
          <p:spPr>
            <a:xfrm>
              <a:off x="-1" y="327735"/>
              <a:ext cx="662104" cy="52502"/>
            </a:xfrm>
            <a:prstGeom prst="rect">
              <a:avLst/>
            </a:prstGeom>
            <a:solidFill>
              <a:srgbClr val="0F69B4"/>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6"/>
            <p:cNvSpPr txBox="1"/>
            <p:nvPr/>
          </p:nvSpPr>
          <p:spPr>
            <a:xfrm>
              <a:off x="-1" y="0"/>
              <a:ext cx="6621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4" name="Google Shape;44;p26"/>
          <p:cNvGrpSpPr/>
          <p:nvPr/>
        </p:nvGrpSpPr>
        <p:grpSpPr>
          <a:xfrm>
            <a:off x="8753997" y="451665"/>
            <a:ext cx="785406" cy="380238"/>
            <a:chOff x="-1" y="0"/>
            <a:chExt cx="785404" cy="380237"/>
          </a:xfrm>
        </p:grpSpPr>
        <p:sp>
          <p:nvSpPr>
            <p:cNvPr id="45" name="Google Shape;45;p26"/>
            <p:cNvSpPr/>
            <p:nvPr/>
          </p:nvSpPr>
          <p:spPr>
            <a:xfrm>
              <a:off x="-1" y="327735"/>
              <a:ext cx="785404" cy="52502"/>
            </a:xfrm>
            <a:prstGeom prst="rect">
              <a:avLst/>
            </a:prstGeom>
            <a:solidFill>
              <a:srgbClr val="EB3C4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6"/>
            <p:cNvSpPr txBox="1"/>
            <p:nvPr/>
          </p:nvSpPr>
          <p:spPr>
            <a:xfrm>
              <a:off x="-1" y="0"/>
              <a:ext cx="7854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7" name="Google Shape;47;p26"/>
          <p:cNvSpPr txBox="1"/>
          <p:nvPr/>
        </p:nvSpPr>
        <p:spPr>
          <a:xfrm>
            <a:off x="375975" y="6881800"/>
            <a:ext cx="6786599" cy="317068"/>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a:p>
        </p:txBody>
      </p:sp>
      <p:sp>
        <p:nvSpPr>
          <p:cNvPr id="48" name="Google Shape;48;p26"/>
          <p:cNvSpPr txBox="1"/>
          <p:nvPr/>
        </p:nvSpPr>
        <p:spPr>
          <a:xfrm>
            <a:off x="8443617" y="271142"/>
            <a:ext cx="1166702" cy="391954"/>
          </a:xfrm>
          <a:prstGeom prst="rect">
            <a:avLst/>
          </a:prstGeom>
          <a:noFill/>
          <a:ln>
            <a:noFill/>
          </a:ln>
        </p:spPr>
        <p:txBody>
          <a:bodyPr spcFirstLastPara="1" wrap="square" lIns="91375" tIns="91375" rIns="91375" bIns="91375"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3|</a:t>
            </a:r>
            <a:r>
              <a:rPr lang="en-US" sz="1600" b="0" i="0" u="none" strike="noStrike" cap="none">
                <a:solidFill>
                  <a:srgbClr val="741B47"/>
                </a:solidFill>
                <a:latin typeface="Calibri"/>
                <a:ea typeface="Calibri"/>
                <a:cs typeface="Calibri"/>
                <a:sym typeface="Calibri"/>
              </a:rPr>
              <a:t>2</a:t>
            </a:r>
            <a:endParaRPr/>
          </a:p>
        </p:txBody>
      </p:sp>
      <p:sp>
        <p:nvSpPr>
          <p:cNvPr id="49" name="Google Shape;49;p26"/>
          <p:cNvSpPr txBox="1"/>
          <p:nvPr/>
        </p:nvSpPr>
        <p:spPr>
          <a:xfrm>
            <a:off x="442650" y="350325"/>
            <a:ext cx="7441801" cy="372159"/>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Manejo de residuos y desechos automotrices</a:t>
            </a:r>
            <a:endParaRPr/>
          </a:p>
        </p:txBody>
      </p:sp>
      <p:sp>
        <p:nvSpPr>
          <p:cNvPr id="50" name="Google Shape;50;p26"/>
          <p:cNvSpPr txBox="1">
            <a:spLocks noGrp="1"/>
          </p:cNvSpPr>
          <p:nvPr>
            <p:ph type="sldNum" idx="12"/>
          </p:nvPr>
        </p:nvSpPr>
        <p:spPr>
          <a:xfrm>
            <a:off x="371684" y="6881800"/>
            <a:ext cx="337111" cy="317068"/>
          </a:xfrm>
          <a:prstGeom prst="rect">
            <a:avLst/>
          </a:prstGeom>
          <a:noFill/>
          <a:ln>
            <a:noFill/>
          </a:ln>
        </p:spPr>
        <p:txBody>
          <a:bodyPr spcFirstLastPara="1" wrap="square" lIns="91375" tIns="91375" rIns="91375" bIns="91375" anchor="t" anchorCtr="0">
            <a:spAutoFit/>
          </a:bodyPr>
          <a:lstStyle>
            <a:lvl1pPr marL="0" lvl="0"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2">
  <p:cSld name="TITLE_AND_BODY 2">
    <p:spTree>
      <p:nvGrpSpPr>
        <p:cNvPr id="1" name="Shape 51"/>
        <p:cNvGrpSpPr/>
        <p:nvPr/>
      </p:nvGrpSpPr>
      <p:grpSpPr>
        <a:xfrm>
          <a:off x="0" y="0"/>
          <a:ext cx="0" cy="0"/>
          <a:chOff x="0" y="0"/>
          <a:chExt cx="0" cy="0"/>
        </a:xfrm>
      </p:grpSpPr>
      <p:sp>
        <p:nvSpPr>
          <p:cNvPr id="52" name="Google Shape;52;p27"/>
          <p:cNvSpPr txBox="1">
            <a:spLocks noGrp="1"/>
          </p:cNvSpPr>
          <p:nvPr>
            <p:ph type="sldNum" idx="12"/>
          </p:nvPr>
        </p:nvSpPr>
        <p:spPr>
          <a:xfrm>
            <a:off x="371684" y="6881800"/>
            <a:ext cx="337111" cy="317068"/>
          </a:xfrm>
          <a:prstGeom prst="rect">
            <a:avLst/>
          </a:prstGeom>
          <a:noFill/>
          <a:ln>
            <a:noFill/>
          </a:ln>
        </p:spPr>
        <p:txBody>
          <a:bodyPr spcFirstLastPara="1" wrap="square" lIns="91375" tIns="91375" rIns="91375" bIns="91375" anchor="t" anchorCtr="0">
            <a:spAutoFit/>
          </a:bodyPr>
          <a:lstStyle>
            <a:lvl1pPr marL="0" lvl="0"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53"/>
        <p:cNvGrpSpPr/>
        <p:nvPr/>
      </p:nvGrpSpPr>
      <p:grpSpPr>
        <a:xfrm>
          <a:off x="0" y="0"/>
          <a:ext cx="0" cy="0"/>
          <a:chOff x="0" y="0"/>
          <a:chExt cx="0" cy="0"/>
        </a:xfrm>
      </p:grpSpPr>
      <p:sp>
        <p:nvSpPr>
          <p:cNvPr id="54" name="Google Shape;54;p28"/>
          <p:cNvSpPr/>
          <p:nvPr/>
        </p:nvSpPr>
        <p:spPr>
          <a:xfrm rot="10800000" flipH="1">
            <a:off x="181648" y="822023"/>
            <a:ext cx="9356703"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8"/>
          <p:cNvSpPr/>
          <p:nvPr/>
        </p:nvSpPr>
        <p:spPr>
          <a:xfrm>
            <a:off x="180896" y="180902"/>
            <a:ext cx="7911003"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 name="Google Shape;56;p28"/>
          <p:cNvGrpSpPr/>
          <p:nvPr/>
        </p:nvGrpSpPr>
        <p:grpSpPr>
          <a:xfrm>
            <a:off x="8091898" y="451665"/>
            <a:ext cx="662105" cy="380238"/>
            <a:chOff x="-1" y="0"/>
            <a:chExt cx="662104" cy="380237"/>
          </a:xfrm>
        </p:grpSpPr>
        <p:sp>
          <p:nvSpPr>
            <p:cNvPr id="57" name="Google Shape;57;p28"/>
            <p:cNvSpPr/>
            <p:nvPr/>
          </p:nvSpPr>
          <p:spPr>
            <a:xfrm>
              <a:off x="-1" y="327735"/>
              <a:ext cx="662104" cy="52502"/>
            </a:xfrm>
            <a:prstGeom prst="rect">
              <a:avLst/>
            </a:prstGeom>
            <a:solidFill>
              <a:srgbClr val="0F69B4"/>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8"/>
            <p:cNvSpPr txBox="1"/>
            <p:nvPr/>
          </p:nvSpPr>
          <p:spPr>
            <a:xfrm>
              <a:off x="-1" y="0"/>
              <a:ext cx="6621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59" name="Google Shape;59;p28"/>
          <p:cNvGrpSpPr/>
          <p:nvPr/>
        </p:nvGrpSpPr>
        <p:grpSpPr>
          <a:xfrm>
            <a:off x="8753997" y="451665"/>
            <a:ext cx="785406" cy="380238"/>
            <a:chOff x="-1" y="0"/>
            <a:chExt cx="785404" cy="380237"/>
          </a:xfrm>
        </p:grpSpPr>
        <p:sp>
          <p:nvSpPr>
            <p:cNvPr id="60" name="Google Shape;60;p28"/>
            <p:cNvSpPr/>
            <p:nvPr/>
          </p:nvSpPr>
          <p:spPr>
            <a:xfrm>
              <a:off x="-1" y="327735"/>
              <a:ext cx="785404" cy="52502"/>
            </a:xfrm>
            <a:prstGeom prst="rect">
              <a:avLst/>
            </a:prstGeom>
            <a:solidFill>
              <a:srgbClr val="EB3C4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8"/>
            <p:cNvSpPr txBox="1"/>
            <p:nvPr/>
          </p:nvSpPr>
          <p:spPr>
            <a:xfrm>
              <a:off x="-1" y="0"/>
              <a:ext cx="7854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62" name="Google Shape;62;p28"/>
          <p:cNvSpPr txBox="1"/>
          <p:nvPr/>
        </p:nvSpPr>
        <p:spPr>
          <a:xfrm>
            <a:off x="375975" y="6881800"/>
            <a:ext cx="6786599" cy="317068"/>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a:p>
        </p:txBody>
      </p:sp>
      <p:sp>
        <p:nvSpPr>
          <p:cNvPr id="63" name="Google Shape;63;p28"/>
          <p:cNvSpPr txBox="1"/>
          <p:nvPr/>
        </p:nvSpPr>
        <p:spPr>
          <a:xfrm>
            <a:off x="8443617" y="271142"/>
            <a:ext cx="1166702" cy="391954"/>
          </a:xfrm>
          <a:prstGeom prst="rect">
            <a:avLst/>
          </a:prstGeom>
          <a:noFill/>
          <a:ln>
            <a:noFill/>
          </a:ln>
        </p:spPr>
        <p:txBody>
          <a:bodyPr spcFirstLastPara="1" wrap="square" lIns="91375" tIns="91375" rIns="91375" bIns="91375"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3|</a:t>
            </a:r>
            <a:r>
              <a:rPr lang="en-US" sz="1600" b="0" i="0" u="none" strike="noStrike" cap="none">
                <a:solidFill>
                  <a:srgbClr val="741B47"/>
                </a:solidFill>
                <a:latin typeface="Calibri"/>
                <a:ea typeface="Calibri"/>
                <a:cs typeface="Calibri"/>
                <a:sym typeface="Calibri"/>
              </a:rPr>
              <a:t>2</a:t>
            </a:r>
            <a:endParaRPr/>
          </a:p>
        </p:txBody>
      </p:sp>
      <p:sp>
        <p:nvSpPr>
          <p:cNvPr id="64" name="Google Shape;64;p28"/>
          <p:cNvSpPr txBox="1"/>
          <p:nvPr/>
        </p:nvSpPr>
        <p:spPr>
          <a:xfrm>
            <a:off x="442650" y="350325"/>
            <a:ext cx="7441801" cy="372159"/>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Manejo de residuos y desechos automotrices</a:t>
            </a:r>
            <a:endParaRPr/>
          </a:p>
        </p:txBody>
      </p:sp>
      <p:sp>
        <p:nvSpPr>
          <p:cNvPr id="65" name="Google Shape;65;p28"/>
          <p:cNvSpPr txBox="1">
            <a:spLocks noGrp="1"/>
          </p:cNvSpPr>
          <p:nvPr>
            <p:ph type="sldNum" idx="12"/>
          </p:nvPr>
        </p:nvSpPr>
        <p:spPr>
          <a:xfrm>
            <a:off x="371684" y="6881800"/>
            <a:ext cx="337111" cy="317068"/>
          </a:xfrm>
          <a:prstGeom prst="rect">
            <a:avLst/>
          </a:prstGeom>
          <a:noFill/>
          <a:ln>
            <a:noFill/>
          </a:ln>
        </p:spPr>
        <p:txBody>
          <a:bodyPr spcFirstLastPara="1" wrap="square" lIns="91375" tIns="91375" rIns="91375" bIns="91375" anchor="t" anchorCtr="0">
            <a:spAutoFit/>
          </a:bodyPr>
          <a:lstStyle>
            <a:lvl1pPr marL="0" lvl="0"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66"/>
        <p:cNvGrpSpPr/>
        <p:nvPr/>
      </p:nvGrpSpPr>
      <p:grpSpPr>
        <a:xfrm>
          <a:off x="0" y="0"/>
          <a:ext cx="0" cy="0"/>
          <a:chOff x="0" y="0"/>
          <a:chExt cx="0" cy="0"/>
        </a:xfrm>
      </p:grpSpPr>
      <p:sp>
        <p:nvSpPr>
          <p:cNvPr id="67" name="Google Shape;67;p29"/>
          <p:cNvSpPr/>
          <p:nvPr/>
        </p:nvSpPr>
        <p:spPr>
          <a:xfrm rot="10800000" flipH="1">
            <a:off x="181648" y="822023"/>
            <a:ext cx="9356703"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4705"/>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9"/>
          <p:cNvSpPr/>
          <p:nvPr/>
        </p:nvSpPr>
        <p:spPr>
          <a:xfrm>
            <a:off x="180898" y="180900"/>
            <a:ext cx="7911003"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29"/>
          <p:cNvGrpSpPr/>
          <p:nvPr/>
        </p:nvGrpSpPr>
        <p:grpSpPr>
          <a:xfrm>
            <a:off x="8091898" y="451665"/>
            <a:ext cx="662105" cy="380238"/>
            <a:chOff x="-1" y="0"/>
            <a:chExt cx="662104" cy="380237"/>
          </a:xfrm>
        </p:grpSpPr>
        <p:sp>
          <p:nvSpPr>
            <p:cNvPr id="70" name="Google Shape;70;p29"/>
            <p:cNvSpPr/>
            <p:nvPr/>
          </p:nvSpPr>
          <p:spPr>
            <a:xfrm>
              <a:off x="-1" y="327735"/>
              <a:ext cx="662104" cy="52502"/>
            </a:xfrm>
            <a:prstGeom prst="rect">
              <a:avLst/>
            </a:prstGeom>
            <a:solidFill>
              <a:srgbClr val="0F69B4"/>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9"/>
            <p:cNvSpPr txBox="1"/>
            <p:nvPr/>
          </p:nvSpPr>
          <p:spPr>
            <a:xfrm>
              <a:off x="-1" y="0"/>
              <a:ext cx="6621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2" name="Google Shape;72;p29"/>
          <p:cNvGrpSpPr/>
          <p:nvPr/>
        </p:nvGrpSpPr>
        <p:grpSpPr>
          <a:xfrm>
            <a:off x="8753997" y="451665"/>
            <a:ext cx="785406" cy="380238"/>
            <a:chOff x="-1" y="0"/>
            <a:chExt cx="785404" cy="380237"/>
          </a:xfrm>
        </p:grpSpPr>
        <p:sp>
          <p:nvSpPr>
            <p:cNvPr id="73" name="Google Shape;73;p29"/>
            <p:cNvSpPr/>
            <p:nvPr/>
          </p:nvSpPr>
          <p:spPr>
            <a:xfrm>
              <a:off x="-1" y="327735"/>
              <a:ext cx="785404" cy="52502"/>
            </a:xfrm>
            <a:prstGeom prst="rect">
              <a:avLst/>
            </a:prstGeom>
            <a:solidFill>
              <a:srgbClr val="EB3C4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9"/>
            <p:cNvSpPr txBox="1"/>
            <p:nvPr/>
          </p:nvSpPr>
          <p:spPr>
            <a:xfrm>
              <a:off x="-1" y="0"/>
              <a:ext cx="7854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5" name="Google Shape;75;p29"/>
          <p:cNvSpPr txBox="1"/>
          <p:nvPr/>
        </p:nvSpPr>
        <p:spPr>
          <a:xfrm>
            <a:off x="375975" y="6881800"/>
            <a:ext cx="6786599" cy="317068"/>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a:p>
        </p:txBody>
      </p:sp>
      <p:sp>
        <p:nvSpPr>
          <p:cNvPr id="76" name="Google Shape;76;p29"/>
          <p:cNvSpPr txBox="1"/>
          <p:nvPr/>
        </p:nvSpPr>
        <p:spPr>
          <a:xfrm>
            <a:off x="8443617" y="271142"/>
            <a:ext cx="1166702" cy="391954"/>
          </a:xfrm>
          <a:prstGeom prst="rect">
            <a:avLst/>
          </a:prstGeom>
          <a:noFill/>
          <a:ln>
            <a:noFill/>
          </a:ln>
        </p:spPr>
        <p:txBody>
          <a:bodyPr spcFirstLastPara="1" wrap="square" lIns="91375" tIns="91375" rIns="91375" bIns="91375"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3|</a:t>
            </a:r>
            <a:r>
              <a:rPr lang="en-US" sz="1600" b="0" i="0" u="none" strike="noStrike" cap="none">
                <a:solidFill>
                  <a:srgbClr val="741B47"/>
                </a:solidFill>
                <a:latin typeface="Calibri"/>
                <a:ea typeface="Calibri"/>
                <a:cs typeface="Calibri"/>
                <a:sym typeface="Calibri"/>
              </a:rPr>
              <a:t>2</a:t>
            </a:r>
            <a:endParaRPr/>
          </a:p>
        </p:txBody>
      </p:sp>
      <p:sp>
        <p:nvSpPr>
          <p:cNvPr id="77" name="Google Shape;77;p29"/>
          <p:cNvSpPr txBox="1"/>
          <p:nvPr/>
        </p:nvSpPr>
        <p:spPr>
          <a:xfrm>
            <a:off x="442650" y="350325"/>
            <a:ext cx="7441801" cy="372159"/>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Manejo de residuos y desechos automotrices</a:t>
            </a:r>
            <a:endParaRPr/>
          </a:p>
        </p:txBody>
      </p:sp>
      <p:sp>
        <p:nvSpPr>
          <p:cNvPr id="78" name="Google Shape;78;p29"/>
          <p:cNvSpPr txBox="1">
            <a:spLocks noGrp="1"/>
          </p:cNvSpPr>
          <p:nvPr>
            <p:ph type="sldNum" idx="12"/>
          </p:nvPr>
        </p:nvSpPr>
        <p:spPr>
          <a:xfrm>
            <a:off x="371684" y="6881800"/>
            <a:ext cx="337111" cy="317068"/>
          </a:xfrm>
          <a:prstGeom prst="rect">
            <a:avLst/>
          </a:prstGeom>
          <a:noFill/>
          <a:ln>
            <a:noFill/>
          </a:ln>
        </p:spPr>
        <p:txBody>
          <a:bodyPr spcFirstLastPara="1" wrap="square" lIns="91375" tIns="91375" rIns="91375" bIns="91375" anchor="t" anchorCtr="0">
            <a:spAutoFit/>
          </a:bodyPr>
          <a:lstStyle>
            <a:lvl1pPr marL="0" lvl="0"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l">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79"/>
        <p:cNvGrpSpPr/>
        <p:nvPr/>
      </p:nvGrpSpPr>
      <p:grpSpPr>
        <a:xfrm>
          <a:off x="0" y="0"/>
          <a:ext cx="0" cy="0"/>
          <a:chOff x="0" y="0"/>
          <a:chExt cx="0" cy="0"/>
        </a:xfrm>
      </p:grpSpPr>
      <p:sp>
        <p:nvSpPr>
          <p:cNvPr id="80" name="Google Shape;80;p30"/>
          <p:cNvSpPr/>
          <p:nvPr/>
        </p:nvSpPr>
        <p:spPr>
          <a:xfrm rot="10800000" flipH="1">
            <a:off x="181648" y="822023"/>
            <a:ext cx="9356703"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 name="Google Shape;81;p30"/>
          <p:cNvGrpSpPr/>
          <p:nvPr/>
        </p:nvGrpSpPr>
        <p:grpSpPr>
          <a:xfrm>
            <a:off x="8091898" y="451665"/>
            <a:ext cx="662105" cy="380238"/>
            <a:chOff x="-1" y="0"/>
            <a:chExt cx="662104" cy="380237"/>
          </a:xfrm>
        </p:grpSpPr>
        <p:sp>
          <p:nvSpPr>
            <p:cNvPr id="82" name="Google Shape;82;p30"/>
            <p:cNvSpPr/>
            <p:nvPr/>
          </p:nvSpPr>
          <p:spPr>
            <a:xfrm>
              <a:off x="-1" y="327735"/>
              <a:ext cx="662104" cy="52502"/>
            </a:xfrm>
            <a:prstGeom prst="rect">
              <a:avLst/>
            </a:prstGeom>
            <a:solidFill>
              <a:srgbClr val="0F69B4"/>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0"/>
            <p:cNvSpPr txBox="1"/>
            <p:nvPr/>
          </p:nvSpPr>
          <p:spPr>
            <a:xfrm>
              <a:off x="-1" y="0"/>
              <a:ext cx="6621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84" name="Google Shape;84;p30"/>
          <p:cNvGrpSpPr/>
          <p:nvPr/>
        </p:nvGrpSpPr>
        <p:grpSpPr>
          <a:xfrm>
            <a:off x="8753997" y="451665"/>
            <a:ext cx="785406" cy="380238"/>
            <a:chOff x="-1" y="0"/>
            <a:chExt cx="785404" cy="380237"/>
          </a:xfrm>
        </p:grpSpPr>
        <p:sp>
          <p:nvSpPr>
            <p:cNvPr id="85" name="Google Shape;85;p30"/>
            <p:cNvSpPr/>
            <p:nvPr/>
          </p:nvSpPr>
          <p:spPr>
            <a:xfrm>
              <a:off x="-1" y="327735"/>
              <a:ext cx="785404" cy="52502"/>
            </a:xfrm>
            <a:prstGeom prst="rect">
              <a:avLst/>
            </a:prstGeom>
            <a:solidFill>
              <a:srgbClr val="EB3C4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0"/>
            <p:cNvSpPr txBox="1"/>
            <p:nvPr/>
          </p:nvSpPr>
          <p:spPr>
            <a:xfrm>
              <a:off x="-1" y="0"/>
              <a:ext cx="7854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87" name="Google Shape;87;p30"/>
          <p:cNvSpPr txBox="1"/>
          <p:nvPr/>
        </p:nvSpPr>
        <p:spPr>
          <a:xfrm>
            <a:off x="8170650" y="288449"/>
            <a:ext cx="1166702" cy="372159"/>
          </a:xfrm>
          <a:prstGeom prst="rect">
            <a:avLst/>
          </a:prstGeom>
          <a:noFill/>
          <a:ln>
            <a:noFill/>
          </a:ln>
        </p:spPr>
        <p:txBody>
          <a:bodyPr spcFirstLastPara="1" wrap="square" lIns="91375" tIns="91375" rIns="91375" bIns="91375"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89" name="Google Shape;89;p30"/>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100">
              <a:latin typeface="Calibri"/>
              <a:ea typeface="Calibri"/>
              <a:cs typeface="Calibri"/>
              <a:sym typeface="Calibri"/>
            </a:endParaRPr>
          </a:p>
        </p:txBody>
      </p:sp>
      <p:sp>
        <p:nvSpPr>
          <p:cNvPr id="12"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3"/>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23"/>
          <p:cNvSpPr/>
          <p:nvPr/>
        </p:nvSpPr>
        <p:spPr>
          <a:xfrm>
            <a:off x="180898" y="180900"/>
            <a:ext cx="7911003"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 name="Google Shape;8;p23"/>
          <p:cNvGrpSpPr/>
          <p:nvPr/>
        </p:nvGrpSpPr>
        <p:grpSpPr>
          <a:xfrm>
            <a:off x="8091898" y="451665"/>
            <a:ext cx="662105" cy="380238"/>
            <a:chOff x="-1" y="0"/>
            <a:chExt cx="662104" cy="380237"/>
          </a:xfrm>
        </p:grpSpPr>
        <p:sp>
          <p:nvSpPr>
            <p:cNvPr id="9" name="Google Shape;9;p23"/>
            <p:cNvSpPr/>
            <p:nvPr/>
          </p:nvSpPr>
          <p:spPr>
            <a:xfrm>
              <a:off x="-1" y="327735"/>
              <a:ext cx="662104" cy="52502"/>
            </a:xfrm>
            <a:prstGeom prst="rect">
              <a:avLst/>
            </a:prstGeom>
            <a:solidFill>
              <a:srgbClr val="0F69B4"/>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3"/>
            <p:cNvSpPr txBox="1"/>
            <p:nvPr/>
          </p:nvSpPr>
          <p:spPr>
            <a:xfrm>
              <a:off x="-1" y="0"/>
              <a:ext cx="6621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1" name="Google Shape;11;p23"/>
          <p:cNvGrpSpPr/>
          <p:nvPr/>
        </p:nvGrpSpPr>
        <p:grpSpPr>
          <a:xfrm>
            <a:off x="8753997" y="451665"/>
            <a:ext cx="785406" cy="380238"/>
            <a:chOff x="-1" y="0"/>
            <a:chExt cx="785404" cy="380237"/>
          </a:xfrm>
        </p:grpSpPr>
        <p:sp>
          <p:nvSpPr>
            <p:cNvPr id="12" name="Google Shape;12;p23"/>
            <p:cNvSpPr/>
            <p:nvPr/>
          </p:nvSpPr>
          <p:spPr>
            <a:xfrm>
              <a:off x="-1" y="327735"/>
              <a:ext cx="785404" cy="52502"/>
            </a:xfrm>
            <a:prstGeom prst="rect">
              <a:avLst/>
            </a:prstGeom>
            <a:solidFill>
              <a:srgbClr val="EB3C4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3"/>
            <p:cNvSpPr txBox="1"/>
            <p:nvPr/>
          </p:nvSpPr>
          <p:spPr>
            <a:xfrm>
              <a:off x="-1" y="0"/>
              <a:ext cx="785404" cy="380184"/>
            </a:xfrm>
            <a:prstGeom prst="rect">
              <a:avLst/>
            </a:prstGeom>
            <a:noFill/>
            <a:ln>
              <a:noFill/>
            </a:ln>
          </p:spPr>
          <p:txBody>
            <a:bodyPr spcFirstLastPara="1" wrap="square" lIns="91375" tIns="91375" rIns="91375" bIns="9137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4" name="Google Shape;14;p23"/>
          <p:cNvSpPr txBox="1"/>
          <p:nvPr/>
        </p:nvSpPr>
        <p:spPr>
          <a:xfrm>
            <a:off x="375975" y="6881800"/>
            <a:ext cx="6786599" cy="317068"/>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a:p>
        </p:txBody>
      </p:sp>
      <p:sp>
        <p:nvSpPr>
          <p:cNvPr id="15" name="Google Shape;15;p23"/>
          <p:cNvSpPr txBox="1"/>
          <p:nvPr/>
        </p:nvSpPr>
        <p:spPr>
          <a:xfrm>
            <a:off x="8443617" y="271142"/>
            <a:ext cx="1166702" cy="391954"/>
          </a:xfrm>
          <a:prstGeom prst="rect">
            <a:avLst/>
          </a:prstGeom>
          <a:noFill/>
          <a:ln>
            <a:noFill/>
          </a:ln>
        </p:spPr>
        <p:txBody>
          <a:bodyPr spcFirstLastPara="1" wrap="square" lIns="91375" tIns="91375" rIns="91375" bIns="91375"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3|</a:t>
            </a:r>
            <a:r>
              <a:rPr lang="en-US" sz="1600" b="0" i="0" u="none" strike="noStrike" cap="none">
                <a:solidFill>
                  <a:srgbClr val="741B47"/>
                </a:solidFill>
                <a:latin typeface="Calibri"/>
                <a:ea typeface="Calibri"/>
                <a:cs typeface="Calibri"/>
                <a:sym typeface="Calibri"/>
              </a:rPr>
              <a:t>2</a:t>
            </a:r>
            <a:endParaRPr/>
          </a:p>
        </p:txBody>
      </p:sp>
      <p:sp>
        <p:nvSpPr>
          <p:cNvPr id="16" name="Google Shape;16;p23"/>
          <p:cNvSpPr txBox="1"/>
          <p:nvPr/>
        </p:nvSpPr>
        <p:spPr>
          <a:xfrm>
            <a:off x="442650" y="350325"/>
            <a:ext cx="7441801" cy="372159"/>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Manejo de residuos y desechos automotrices</a:t>
            </a:r>
            <a:endParaRPr/>
          </a:p>
        </p:txBody>
      </p:sp>
      <p:sp>
        <p:nvSpPr>
          <p:cNvPr id="17" name="Google Shape;17;p23"/>
          <p:cNvSpPr txBox="1">
            <a:spLocks noGrp="1"/>
          </p:cNvSpPr>
          <p:nvPr>
            <p:ph type="title"/>
          </p:nvPr>
        </p:nvSpPr>
        <p:spPr>
          <a:xfrm>
            <a:off x="485775" y="101453"/>
            <a:ext cx="8743950" cy="1661731"/>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3"/>
          <p:cNvSpPr txBox="1">
            <a:spLocks noGrp="1"/>
          </p:cNvSpPr>
          <p:nvPr>
            <p:ph type="body" idx="1"/>
          </p:nvPr>
        </p:nvSpPr>
        <p:spPr>
          <a:xfrm>
            <a:off x="485775" y="1763183"/>
            <a:ext cx="8743950" cy="5793317"/>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23"/>
          <p:cNvSpPr txBox="1">
            <a:spLocks noGrp="1"/>
          </p:cNvSpPr>
          <p:nvPr>
            <p:ph type="sldNum" idx="12"/>
          </p:nvPr>
        </p:nvSpPr>
        <p:spPr>
          <a:xfrm>
            <a:off x="371684" y="6881800"/>
            <a:ext cx="337111" cy="317068"/>
          </a:xfrm>
          <a:prstGeom prst="rect">
            <a:avLst/>
          </a:prstGeom>
          <a:noFill/>
          <a:ln>
            <a:noFill/>
          </a:ln>
        </p:spPr>
        <p:txBody>
          <a:bodyPr spcFirstLastPara="1" wrap="square" lIns="91375" tIns="91375" rIns="91375" bIns="91375" anchor="t" anchorCtr="0">
            <a:spAutoFit/>
          </a:bodyPr>
          <a:lstStyle>
            <a:lvl1pPr marL="0" marR="0" lvl="0"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100"/>
              <a:buFont typeface="Calibri"/>
              <a:buNone/>
              <a:defRPr sz="11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www.youtube.com/watch?v=lbf5LFgyHgU" TargetMode="Externa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1176618" y="6563125"/>
            <a:ext cx="7012135" cy="482169"/>
          </a:xfrm>
          <a:prstGeom prst="rect">
            <a:avLst/>
          </a:prstGeom>
          <a:noFill/>
          <a:ln>
            <a:noFill/>
          </a:ln>
        </p:spPr>
        <p:txBody>
          <a:bodyPr spcFirstLastPara="1" wrap="square" lIns="91375" tIns="91375" rIns="91375" bIns="91375" anchor="ctr" anchorCtr="0">
            <a:sp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5" name="Google Shape;95;p1"/>
          <p:cNvSpPr txBox="1"/>
          <p:nvPr/>
        </p:nvSpPr>
        <p:spPr>
          <a:xfrm>
            <a:off x="352724" y="2261822"/>
            <a:ext cx="6596634" cy="1153707"/>
          </a:xfrm>
          <a:prstGeom prst="rect">
            <a:avLst/>
          </a:prstGeom>
          <a:noFill/>
          <a:ln>
            <a:noFill/>
          </a:ln>
        </p:spPr>
        <p:txBody>
          <a:bodyPr spcFirstLastPara="1" wrap="square" lIns="91375" tIns="91375" rIns="91375" bIns="91375" anchor="ctr" anchorCtr="0">
            <a:spAutoFit/>
          </a:bodyPr>
          <a:lstStyle/>
          <a:p>
            <a:pPr marL="0" marR="0" lvl="0" indent="0" algn="l" rtl="0">
              <a:lnSpc>
                <a:spcPct val="90000"/>
              </a:lnSpc>
              <a:spcBef>
                <a:spcPts val="0"/>
              </a:spcBef>
              <a:spcAft>
                <a:spcPts val="0"/>
              </a:spcAft>
              <a:buClr>
                <a:srgbClr val="741B47"/>
              </a:buClr>
              <a:buSzPts val="3600"/>
              <a:buFont typeface="Calibri"/>
              <a:buNone/>
            </a:pPr>
            <a:r>
              <a:rPr lang="en-US" sz="3600" b="1" i="0" u="none" strike="noStrike" cap="none">
                <a:solidFill>
                  <a:srgbClr val="741B47"/>
                </a:solidFill>
                <a:latin typeface="Calibri"/>
                <a:ea typeface="Calibri"/>
                <a:cs typeface="Calibri"/>
                <a:sym typeface="Calibri"/>
              </a:rPr>
              <a:t>MANEJO DE RESIDUOS Y DESECHOS AUTOMOTRICES</a:t>
            </a:r>
            <a:endParaRPr/>
          </a:p>
        </p:txBody>
      </p:sp>
      <p:grpSp>
        <p:nvGrpSpPr>
          <p:cNvPr id="96" name="Google Shape;96;p1"/>
          <p:cNvGrpSpPr/>
          <p:nvPr/>
        </p:nvGrpSpPr>
        <p:grpSpPr>
          <a:xfrm>
            <a:off x="1582992" y="3226622"/>
            <a:ext cx="7284256" cy="3324663"/>
            <a:chOff x="-1" y="0"/>
            <a:chExt cx="7284254" cy="3324662"/>
          </a:xfrm>
        </p:grpSpPr>
        <p:pic>
          <p:nvPicPr>
            <p:cNvPr id="97" name="Google Shape;97;p1" descr="Google Shape;92;p1"/>
            <p:cNvPicPr preferRelativeResize="0"/>
            <p:nvPr/>
          </p:nvPicPr>
          <p:blipFill rotWithShape="1">
            <a:blip r:embed="rId3">
              <a:alphaModFix/>
            </a:blip>
            <a:srcRect/>
            <a:stretch/>
          </p:blipFill>
          <p:spPr>
            <a:xfrm>
              <a:off x="-1" y="614486"/>
              <a:ext cx="2042005" cy="1245126"/>
            </a:xfrm>
            <a:prstGeom prst="rect">
              <a:avLst/>
            </a:prstGeom>
            <a:noFill/>
            <a:ln>
              <a:noFill/>
            </a:ln>
          </p:spPr>
        </p:pic>
        <p:pic>
          <p:nvPicPr>
            <p:cNvPr id="98" name="Google Shape;98;p1" descr="Google Shape;93;p1"/>
            <p:cNvPicPr preferRelativeResize="0"/>
            <p:nvPr/>
          </p:nvPicPr>
          <p:blipFill rotWithShape="1">
            <a:blip r:embed="rId4">
              <a:alphaModFix/>
            </a:blip>
            <a:srcRect/>
            <a:stretch/>
          </p:blipFill>
          <p:spPr>
            <a:xfrm>
              <a:off x="3803146" y="0"/>
              <a:ext cx="3481107" cy="3137715"/>
            </a:xfrm>
            <a:prstGeom prst="rect">
              <a:avLst/>
            </a:prstGeom>
            <a:noFill/>
            <a:ln>
              <a:noFill/>
            </a:ln>
          </p:spPr>
        </p:pic>
        <p:pic>
          <p:nvPicPr>
            <p:cNvPr id="99" name="Google Shape;99;p1" descr="Google Shape;94;p1"/>
            <p:cNvPicPr preferRelativeResize="0"/>
            <p:nvPr/>
          </p:nvPicPr>
          <p:blipFill rotWithShape="1">
            <a:blip r:embed="rId5">
              <a:alphaModFix/>
            </a:blip>
            <a:srcRect/>
            <a:stretch/>
          </p:blipFill>
          <p:spPr>
            <a:xfrm>
              <a:off x="147257" y="467523"/>
              <a:ext cx="3798043" cy="2857139"/>
            </a:xfrm>
            <a:prstGeom prst="rect">
              <a:avLst/>
            </a:prstGeom>
            <a:noFill/>
            <a:ln>
              <a:noFill/>
            </a:ln>
          </p:spPr>
        </p:pic>
      </p:grpSp>
      <p:sp>
        <p:nvSpPr>
          <p:cNvPr id="100" name="Google Shape;100;p1"/>
          <p:cNvSpPr txBox="1"/>
          <p:nvPr/>
        </p:nvSpPr>
        <p:spPr>
          <a:xfrm>
            <a:off x="374949" y="1929423"/>
            <a:ext cx="1444327" cy="6088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MÓDULO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0" descr="Google Shape;259;p10"/>
          <p:cNvPicPr preferRelativeResize="0"/>
          <p:nvPr/>
        </p:nvPicPr>
        <p:blipFill rotWithShape="1">
          <a:blip r:embed="rId3">
            <a:alphaModFix/>
          </a:blip>
          <a:srcRect/>
          <a:stretch/>
        </p:blipFill>
        <p:spPr>
          <a:xfrm>
            <a:off x="196644" y="928282"/>
            <a:ext cx="9320981" cy="6491398"/>
          </a:xfrm>
          <a:prstGeom prst="rect">
            <a:avLst/>
          </a:prstGeom>
          <a:noFill/>
          <a:ln>
            <a:noFill/>
          </a:ln>
        </p:spPr>
      </p:pic>
      <p:sp>
        <p:nvSpPr>
          <p:cNvPr id="267" name="Google Shape;267;p10"/>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10</a:t>
            </a:fld>
            <a:endParaRPr/>
          </a:p>
        </p:txBody>
      </p:sp>
      <p:sp>
        <p:nvSpPr>
          <p:cNvPr id="268" name="Google Shape;268;p10"/>
          <p:cNvSpPr txBox="1"/>
          <p:nvPr/>
        </p:nvSpPr>
        <p:spPr>
          <a:xfrm>
            <a:off x="2893573" y="1001465"/>
            <a:ext cx="3723538" cy="28071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Realizar declaración en:</a:t>
            </a:r>
            <a:r>
              <a:rPr lang="en-US" b="1">
                <a:solidFill>
                  <a:srgbClr val="741B47"/>
                </a:solidFill>
                <a:latin typeface="Calibri"/>
                <a:ea typeface="Calibri"/>
                <a:cs typeface="Calibri"/>
                <a:sym typeface="Calibri"/>
              </a:rPr>
              <a:t>https://sidrep.minsal.cl/</a:t>
            </a:r>
            <a:endParaRPr>
              <a:solidFill>
                <a:schemeClr val="dk1"/>
              </a:solidFill>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t>
            </a:r>
            <a:endParaRPr/>
          </a:p>
        </p:txBody>
      </p:sp>
      <p:pic>
        <p:nvPicPr>
          <p:cNvPr id="269" name="Google Shape;269;p10" descr="Google Shape;262;p10"/>
          <p:cNvPicPr preferRelativeResize="0"/>
          <p:nvPr/>
        </p:nvPicPr>
        <p:blipFill rotWithShape="1">
          <a:blip r:embed="rId4">
            <a:alphaModFix/>
          </a:blip>
          <a:srcRect t="1664" b="1664"/>
          <a:stretch/>
        </p:blipFill>
        <p:spPr>
          <a:xfrm>
            <a:off x="550606" y="2815082"/>
            <a:ext cx="8613059" cy="3504387"/>
          </a:xfrm>
          <a:prstGeom prst="rect">
            <a:avLst/>
          </a:prstGeom>
          <a:noFill/>
          <a:ln>
            <a:noFill/>
          </a:ln>
        </p:spPr>
      </p:pic>
      <p:sp>
        <p:nvSpPr>
          <p:cNvPr id="270" name="Google Shape;270;p10"/>
          <p:cNvSpPr txBox="1"/>
          <p:nvPr/>
        </p:nvSpPr>
        <p:spPr>
          <a:xfrm>
            <a:off x="611949" y="1963457"/>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DESECHOS PELIGROSOS EN SIDREP</a:t>
            </a:r>
            <a:endParaRPr/>
          </a:p>
        </p:txBody>
      </p:sp>
      <p:sp>
        <p:nvSpPr>
          <p:cNvPr id="271" name="Google Shape;271;p10"/>
          <p:cNvSpPr txBox="1"/>
          <p:nvPr/>
        </p:nvSpPr>
        <p:spPr>
          <a:xfrm>
            <a:off x="602425" y="1618387"/>
            <a:ext cx="4700400" cy="6009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DOCUMENTO DE DECLARACIÓN Y SEGUIMIENTO</a:t>
            </a:r>
            <a:endParaRPr/>
          </a:p>
        </p:txBody>
      </p:sp>
      <p:sp>
        <p:nvSpPr>
          <p:cNvPr id="272" name="Google Shape;272;p10"/>
          <p:cNvSpPr txBox="1"/>
          <p:nvPr/>
        </p:nvSpPr>
        <p:spPr>
          <a:xfrm>
            <a:off x="375975" y="6881800"/>
            <a:ext cx="6786599" cy="317068"/>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a:p>
        </p:txBody>
      </p:sp>
      <p:pic>
        <p:nvPicPr>
          <p:cNvPr id="273" name="Google Shape;273;p10" descr="Google Shape;266;p10"/>
          <p:cNvPicPr preferRelativeResize="0"/>
          <p:nvPr/>
        </p:nvPicPr>
        <p:blipFill rotWithShape="1">
          <a:blip r:embed="rId5">
            <a:alphaModFix/>
          </a:blip>
          <a:srcRect/>
          <a:stretch/>
        </p:blipFill>
        <p:spPr>
          <a:xfrm rot="467764">
            <a:off x="2184269" y="2917493"/>
            <a:ext cx="540315" cy="530217"/>
          </a:xfrm>
          <a:prstGeom prst="rect">
            <a:avLst/>
          </a:prstGeom>
          <a:noFill/>
          <a:ln>
            <a:noFill/>
          </a:ln>
        </p:spPr>
      </p:pic>
      <p:pic>
        <p:nvPicPr>
          <p:cNvPr id="274" name="Google Shape;274;p10" descr="Google Shape;267;p10"/>
          <p:cNvPicPr preferRelativeResize="0"/>
          <p:nvPr/>
        </p:nvPicPr>
        <p:blipFill rotWithShape="1">
          <a:blip r:embed="rId5">
            <a:alphaModFix/>
          </a:blip>
          <a:srcRect/>
          <a:stretch/>
        </p:blipFill>
        <p:spPr>
          <a:xfrm rot="467764">
            <a:off x="5846784" y="2917493"/>
            <a:ext cx="540316" cy="530217"/>
          </a:xfrm>
          <a:prstGeom prst="rect">
            <a:avLst/>
          </a:prstGeom>
          <a:noFill/>
          <a:ln>
            <a:noFill/>
          </a:ln>
        </p:spPr>
      </p:pic>
      <p:pic>
        <p:nvPicPr>
          <p:cNvPr id="275" name="Google Shape;275;p10" descr="Google Shape;268;p10"/>
          <p:cNvPicPr preferRelativeResize="0"/>
          <p:nvPr/>
        </p:nvPicPr>
        <p:blipFill rotWithShape="1">
          <a:blip r:embed="rId6">
            <a:alphaModFix/>
          </a:blip>
          <a:srcRect/>
          <a:stretch/>
        </p:blipFill>
        <p:spPr>
          <a:xfrm>
            <a:off x="6975534" y="5338214"/>
            <a:ext cx="2079974" cy="24792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280" name="Google Shape;280;p11"/>
          <p:cNvGrpSpPr/>
          <p:nvPr/>
        </p:nvGrpSpPr>
        <p:grpSpPr>
          <a:xfrm>
            <a:off x="868134" y="2787895"/>
            <a:ext cx="8118549" cy="675686"/>
            <a:chOff x="0" y="0"/>
            <a:chExt cx="8118547" cy="675684"/>
          </a:xfrm>
        </p:grpSpPr>
        <p:sp>
          <p:nvSpPr>
            <p:cNvPr id="281" name="Google Shape;281;p11"/>
            <p:cNvSpPr/>
            <p:nvPr/>
          </p:nvSpPr>
          <p:spPr>
            <a:xfrm>
              <a:off x="0" y="0"/>
              <a:ext cx="8118547" cy="675684"/>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1"/>
            <p:cNvSpPr txBox="1"/>
            <p:nvPr/>
          </p:nvSpPr>
          <p:spPr>
            <a:xfrm>
              <a:off x="32983" y="147725"/>
              <a:ext cx="805258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83" name="Google Shape;283;p11"/>
          <p:cNvGrpSpPr/>
          <p:nvPr/>
        </p:nvGrpSpPr>
        <p:grpSpPr>
          <a:xfrm>
            <a:off x="868134" y="3517881"/>
            <a:ext cx="8118549" cy="675686"/>
            <a:chOff x="0" y="0"/>
            <a:chExt cx="8118547" cy="675684"/>
          </a:xfrm>
        </p:grpSpPr>
        <p:sp>
          <p:nvSpPr>
            <p:cNvPr id="284" name="Google Shape;284;p11"/>
            <p:cNvSpPr/>
            <p:nvPr/>
          </p:nvSpPr>
          <p:spPr>
            <a:xfrm>
              <a:off x="0" y="0"/>
              <a:ext cx="8118547" cy="675684"/>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1"/>
            <p:cNvSpPr txBox="1"/>
            <p:nvPr/>
          </p:nvSpPr>
          <p:spPr>
            <a:xfrm>
              <a:off x="32983" y="147725"/>
              <a:ext cx="805258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86" name="Google Shape;286;p11"/>
          <p:cNvGrpSpPr/>
          <p:nvPr/>
        </p:nvGrpSpPr>
        <p:grpSpPr>
          <a:xfrm>
            <a:off x="895655" y="4267741"/>
            <a:ext cx="8118549" cy="675686"/>
            <a:chOff x="0" y="0"/>
            <a:chExt cx="8118547" cy="675684"/>
          </a:xfrm>
        </p:grpSpPr>
        <p:sp>
          <p:nvSpPr>
            <p:cNvPr id="287" name="Google Shape;287;p11"/>
            <p:cNvSpPr/>
            <p:nvPr/>
          </p:nvSpPr>
          <p:spPr>
            <a:xfrm>
              <a:off x="0" y="0"/>
              <a:ext cx="8118547" cy="675684"/>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1"/>
            <p:cNvSpPr txBox="1"/>
            <p:nvPr/>
          </p:nvSpPr>
          <p:spPr>
            <a:xfrm>
              <a:off x="32983" y="147725"/>
              <a:ext cx="805258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89" name="Google Shape;289;p11"/>
          <p:cNvGrpSpPr/>
          <p:nvPr/>
        </p:nvGrpSpPr>
        <p:grpSpPr>
          <a:xfrm>
            <a:off x="895655" y="5017603"/>
            <a:ext cx="8118549" cy="675686"/>
            <a:chOff x="0" y="0"/>
            <a:chExt cx="8118547" cy="675684"/>
          </a:xfrm>
        </p:grpSpPr>
        <p:sp>
          <p:nvSpPr>
            <p:cNvPr id="290" name="Google Shape;290;p11"/>
            <p:cNvSpPr/>
            <p:nvPr/>
          </p:nvSpPr>
          <p:spPr>
            <a:xfrm>
              <a:off x="0" y="0"/>
              <a:ext cx="8118547" cy="675684"/>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1"/>
            <p:cNvSpPr txBox="1"/>
            <p:nvPr/>
          </p:nvSpPr>
          <p:spPr>
            <a:xfrm>
              <a:off x="32983" y="147725"/>
              <a:ext cx="805258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92" name="Google Shape;292;p11"/>
          <p:cNvGrpSpPr/>
          <p:nvPr/>
        </p:nvGrpSpPr>
        <p:grpSpPr>
          <a:xfrm>
            <a:off x="868134" y="5757435"/>
            <a:ext cx="8118549" cy="675686"/>
            <a:chOff x="0" y="0"/>
            <a:chExt cx="8118547" cy="675684"/>
          </a:xfrm>
        </p:grpSpPr>
        <p:sp>
          <p:nvSpPr>
            <p:cNvPr id="293" name="Google Shape;293;p11"/>
            <p:cNvSpPr/>
            <p:nvPr/>
          </p:nvSpPr>
          <p:spPr>
            <a:xfrm>
              <a:off x="0" y="0"/>
              <a:ext cx="8118547" cy="675684"/>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1"/>
            <p:cNvSpPr txBox="1"/>
            <p:nvPr/>
          </p:nvSpPr>
          <p:spPr>
            <a:xfrm>
              <a:off x="32983" y="147725"/>
              <a:ext cx="805258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95" name="Google Shape;295;p11" descr="Google Shape;278;p11"/>
          <p:cNvPicPr preferRelativeResize="0"/>
          <p:nvPr/>
        </p:nvPicPr>
        <p:blipFill rotWithShape="1">
          <a:blip r:embed="rId3">
            <a:alphaModFix/>
          </a:blip>
          <a:srcRect/>
          <a:stretch/>
        </p:blipFill>
        <p:spPr>
          <a:xfrm flipH="1">
            <a:off x="659570" y="5030187"/>
            <a:ext cx="377803" cy="644674"/>
          </a:xfrm>
          <a:prstGeom prst="rect">
            <a:avLst/>
          </a:prstGeom>
          <a:noFill/>
          <a:ln>
            <a:noFill/>
          </a:ln>
        </p:spPr>
      </p:pic>
      <p:sp>
        <p:nvSpPr>
          <p:cNvPr id="296" name="Google Shape;296;p11"/>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11</a:t>
            </a:fld>
            <a:endParaRPr/>
          </a:p>
        </p:txBody>
      </p:sp>
      <p:sp>
        <p:nvSpPr>
          <p:cNvPr id="297" name="Google Shape;297;p11"/>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LOS DESECHOS PELIGROSOS</a:t>
            </a:r>
            <a:endParaRPr/>
          </a:p>
        </p:txBody>
      </p:sp>
      <p:sp>
        <p:nvSpPr>
          <p:cNvPr id="298" name="Google Shape;298;p11"/>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OBLIGACIÓN DE AQUEL QUE GENERA</a:t>
            </a:r>
            <a:endParaRPr/>
          </a:p>
        </p:txBody>
      </p:sp>
      <p:grpSp>
        <p:nvGrpSpPr>
          <p:cNvPr id="299" name="Google Shape;299;p11"/>
          <p:cNvGrpSpPr/>
          <p:nvPr/>
        </p:nvGrpSpPr>
        <p:grpSpPr>
          <a:xfrm>
            <a:off x="868134" y="2057684"/>
            <a:ext cx="8118549" cy="675686"/>
            <a:chOff x="0" y="0"/>
            <a:chExt cx="8118547" cy="675684"/>
          </a:xfrm>
        </p:grpSpPr>
        <p:sp>
          <p:nvSpPr>
            <p:cNvPr id="300" name="Google Shape;300;p11"/>
            <p:cNvSpPr/>
            <p:nvPr/>
          </p:nvSpPr>
          <p:spPr>
            <a:xfrm>
              <a:off x="0" y="0"/>
              <a:ext cx="8118547" cy="675684"/>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1"/>
            <p:cNvSpPr txBox="1"/>
            <p:nvPr/>
          </p:nvSpPr>
          <p:spPr>
            <a:xfrm>
              <a:off x="32983" y="147725"/>
              <a:ext cx="805258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02" name="Google Shape;302;p11"/>
          <p:cNvSpPr txBox="1"/>
          <p:nvPr/>
        </p:nvSpPr>
        <p:spPr>
          <a:xfrm>
            <a:off x="1219672" y="2233739"/>
            <a:ext cx="7772149" cy="30050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Conocer los residuos que genera (definir y/o caracterizar los residuos).</a:t>
            </a:r>
            <a:endParaRPr/>
          </a:p>
        </p:txBody>
      </p:sp>
      <p:sp>
        <p:nvSpPr>
          <p:cNvPr id="303" name="Google Shape;303;p11"/>
          <p:cNvSpPr txBox="1"/>
          <p:nvPr/>
        </p:nvSpPr>
        <p:spPr>
          <a:xfrm>
            <a:off x="5947385" y="6881800"/>
            <a:ext cx="2980304"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NOTA: D.S = DECRETO SUPREMO</a:t>
            </a:r>
            <a:endParaRPr/>
          </a:p>
        </p:txBody>
      </p:sp>
      <p:sp>
        <p:nvSpPr>
          <p:cNvPr id="304" name="Google Shape;304;p11"/>
          <p:cNvSpPr txBox="1"/>
          <p:nvPr/>
        </p:nvSpPr>
        <p:spPr>
          <a:xfrm>
            <a:off x="1219671" y="2944866"/>
            <a:ext cx="7772149" cy="300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las Listas del D.S. 148, que definen residuos peligrosos y residuos no peligrosos.</a:t>
            </a:r>
            <a:endParaRPr/>
          </a:p>
        </p:txBody>
      </p:sp>
      <p:sp>
        <p:nvSpPr>
          <p:cNvPr id="305" name="Google Shape;305;p11"/>
          <p:cNvSpPr txBox="1"/>
          <p:nvPr/>
        </p:nvSpPr>
        <p:spPr>
          <a:xfrm>
            <a:off x="1219671" y="3564978"/>
            <a:ext cx="7772149" cy="554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En caso de generar residuos peligrosos, determinar la cantidad anual que genera de tales tipos de residuos.</a:t>
            </a:r>
            <a:endParaRPr/>
          </a:p>
        </p:txBody>
      </p:sp>
      <p:sp>
        <p:nvSpPr>
          <p:cNvPr id="306" name="Google Shape;306;p11"/>
          <p:cNvSpPr txBox="1"/>
          <p:nvPr/>
        </p:nvSpPr>
        <p:spPr>
          <a:xfrm>
            <a:off x="1219671" y="4430410"/>
            <a:ext cx="7772149" cy="300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Si corresponde, confeccionar un Plan de Manejo.</a:t>
            </a:r>
            <a:endParaRPr/>
          </a:p>
        </p:txBody>
      </p:sp>
      <p:sp>
        <p:nvSpPr>
          <p:cNvPr id="307" name="Google Shape;307;p11"/>
          <p:cNvSpPr txBox="1"/>
          <p:nvPr/>
        </p:nvSpPr>
        <p:spPr>
          <a:xfrm>
            <a:off x="1219671" y="5171871"/>
            <a:ext cx="7772149" cy="300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Si no corresponde ocuparse de disponer tales residuos en lugares autorizados.</a:t>
            </a:r>
            <a:endParaRPr/>
          </a:p>
        </p:txBody>
      </p:sp>
      <p:sp>
        <p:nvSpPr>
          <p:cNvPr id="308" name="Google Shape;308;p11"/>
          <p:cNvSpPr txBox="1"/>
          <p:nvPr/>
        </p:nvSpPr>
        <p:spPr>
          <a:xfrm>
            <a:off x="1219671" y="5917048"/>
            <a:ext cx="7772149" cy="300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Si no genera residuos peligrosos, dar cumplimiento al D.S. 594/99.</a:t>
            </a:r>
            <a:endParaRPr/>
          </a:p>
        </p:txBody>
      </p:sp>
      <p:pic>
        <p:nvPicPr>
          <p:cNvPr id="309" name="Google Shape;309;p11" descr="Google Shape;290;p11"/>
          <p:cNvPicPr preferRelativeResize="0"/>
          <p:nvPr/>
        </p:nvPicPr>
        <p:blipFill rotWithShape="1">
          <a:blip r:embed="rId4">
            <a:alphaModFix/>
          </a:blip>
          <a:srcRect/>
          <a:stretch/>
        </p:blipFill>
        <p:spPr>
          <a:xfrm>
            <a:off x="365984" y="4199001"/>
            <a:ext cx="938943" cy="787179"/>
          </a:xfrm>
          <a:prstGeom prst="rect">
            <a:avLst/>
          </a:prstGeom>
          <a:noFill/>
          <a:ln>
            <a:noFill/>
          </a:ln>
        </p:spPr>
      </p:pic>
      <p:pic>
        <p:nvPicPr>
          <p:cNvPr id="310" name="Google Shape;310;p11" descr="Google Shape;291;p11"/>
          <p:cNvPicPr preferRelativeResize="0"/>
          <p:nvPr/>
        </p:nvPicPr>
        <p:blipFill rotWithShape="1">
          <a:blip r:embed="rId5">
            <a:alphaModFix/>
          </a:blip>
          <a:srcRect/>
          <a:stretch/>
        </p:blipFill>
        <p:spPr>
          <a:xfrm>
            <a:off x="383544" y="5740987"/>
            <a:ext cx="903822" cy="757734"/>
          </a:xfrm>
          <a:prstGeom prst="rect">
            <a:avLst/>
          </a:prstGeom>
          <a:noFill/>
          <a:ln>
            <a:noFill/>
          </a:ln>
        </p:spPr>
      </p:pic>
      <p:pic>
        <p:nvPicPr>
          <p:cNvPr id="311" name="Google Shape;311;p11" descr="Google Shape;292;p11"/>
          <p:cNvPicPr preferRelativeResize="0"/>
          <p:nvPr/>
        </p:nvPicPr>
        <p:blipFill rotWithShape="1">
          <a:blip r:embed="rId6">
            <a:alphaModFix/>
          </a:blip>
          <a:srcRect/>
          <a:stretch/>
        </p:blipFill>
        <p:spPr>
          <a:xfrm>
            <a:off x="632375" y="3526001"/>
            <a:ext cx="406162" cy="608568"/>
          </a:xfrm>
          <a:prstGeom prst="rect">
            <a:avLst/>
          </a:prstGeom>
          <a:noFill/>
          <a:ln>
            <a:noFill/>
          </a:ln>
        </p:spPr>
      </p:pic>
      <p:pic>
        <p:nvPicPr>
          <p:cNvPr id="312" name="Google Shape;312;p11" descr="Google Shape;293;p11"/>
          <p:cNvPicPr preferRelativeResize="0"/>
          <p:nvPr/>
        </p:nvPicPr>
        <p:blipFill rotWithShape="1">
          <a:blip r:embed="rId7">
            <a:alphaModFix/>
          </a:blip>
          <a:srcRect/>
          <a:stretch/>
        </p:blipFill>
        <p:spPr>
          <a:xfrm>
            <a:off x="518668" y="2874622"/>
            <a:ext cx="633575" cy="525842"/>
          </a:xfrm>
          <a:prstGeom prst="rect">
            <a:avLst/>
          </a:prstGeom>
          <a:noFill/>
          <a:ln>
            <a:noFill/>
          </a:ln>
        </p:spPr>
      </p:pic>
      <p:pic>
        <p:nvPicPr>
          <p:cNvPr id="313" name="Google Shape;313;p11" descr="Google Shape;294;p11"/>
          <p:cNvPicPr preferRelativeResize="0"/>
          <p:nvPr/>
        </p:nvPicPr>
        <p:blipFill rotWithShape="1">
          <a:blip r:embed="rId8">
            <a:alphaModFix/>
          </a:blip>
          <a:srcRect/>
          <a:stretch/>
        </p:blipFill>
        <p:spPr>
          <a:xfrm>
            <a:off x="610649" y="2054061"/>
            <a:ext cx="449611" cy="6736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2" descr="Google Shape;299;p12"/>
          <p:cNvPicPr preferRelativeResize="0"/>
          <p:nvPr/>
        </p:nvPicPr>
        <p:blipFill rotWithShape="1">
          <a:blip r:embed="rId3">
            <a:alphaModFix/>
          </a:blip>
          <a:srcRect/>
          <a:stretch/>
        </p:blipFill>
        <p:spPr>
          <a:xfrm>
            <a:off x="5902233" y="1304434"/>
            <a:ext cx="3094284" cy="5481847"/>
          </a:xfrm>
          <a:prstGeom prst="rect">
            <a:avLst/>
          </a:prstGeom>
          <a:noFill/>
          <a:ln>
            <a:noFill/>
          </a:ln>
        </p:spPr>
      </p:pic>
      <p:sp>
        <p:nvSpPr>
          <p:cNvPr id="319" name="Google Shape;319;p12"/>
          <p:cNvSpPr txBox="1"/>
          <p:nvPr/>
        </p:nvSpPr>
        <p:spPr>
          <a:xfrm>
            <a:off x="624578" y="5745510"/>
            <a:ext cx="4995617" cy="454139"/>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2100"/>
              <a:buFont typeface="Calibri"/>
              <a:buNone/>
            </a:pPr>
            <a:r>
              <a:rPr lang="en-US" sz="2100" b="1" i="0" u="none" strike="noStrike" cap="none">
                <a:solidFill>
                  <a:srgbClr val="741B47"/>
                </a:solidFill>
                <a:latin typeface="Calibri"/>
                <a:ea typeface="Calibri"/>
                <a:cs typeface="Calibri"/>
                <a:sym typeface="Calibri"/>
              </a:rPr>
              <a:t>¡Comparte tus respuestas!</a:t>
            </a:r>
            <a:endParaRPr/>
          </a:p>
        </p:txBody>
      </p:sp>
      <p:grpSp>
        <p:nvGrpSpPr>
          <p:cNvPr id="320" name="Google Shape;320;p12"/>
          <p:cNvGrpSpPr/>
          <p:nvPr/>
        </p:nvGrpSpPr>
        <p:grpSpPr>
          <a:xfrm>
            <a:off x="558595" y="2258677"/>
            <a:ext cx="5146724" cy="3149067"/>
            <a:chOff x="0" y="0"/>
            <a:chExt cx="5146722" cy="3149065"/>
          </a:xfrm>
        </p:grpSpPr>
        <p:sp>
          <p:nvSpPr>
            <p:cNvPr id="321" name="Google Shape;321;p12"/>
            <p:cNvSpPr/>
            <p:nvPr/>
          </p:nvSpPr>
          <p:spPr>
            <a:xfrm>
              <a:off x="0" y="0"/>
              <a:ext cx="5146722" cy="3149065"/>
            </a:xfrm>
            <a:prstGeom prst="roundRect">
              <a:avLst>
                <a:gd name="adj" fmla="val 9635"/>
              </a:avLst>
            </a:prstGeom>
            <a:solidFill>
              <a:srgbClr val="FFFFFF"/>
            </a:solid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2"/>
            <p:cNvSpPr txBox="1"/>
            <p:nvPr/>
          </p:nvSpPr>
          <p:spPr>
            <a:xfrm>
              <a:off x="67389" y="1384440"/>
              <a:ext cx="5011942" cy="380184"/>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23" name="Google Shape;323;p12" descr="Google Shape;304;p12"/>
          <p:cNvPicPr preferRelativeResize="0"/>
          <p:nvPr/>
        </p:nvPicPr>
        <p:blipFill rotWithShape="1">
          <a:blip r:embed="rId4">
            <a:alphaModFix/>
          </a:blip>
          <a:srcRect/>
          <a:stretch/>
        </p:blipFill>
        <p:spPr>
          <a:xfrm>
            <a:off x="5449463" y="2061747"/>
            <a:ext cx="477102" cy="477103"/>
          </a:xfrm>
          <a:prstGeom prst="rect">
            <a:avLst/>
          </a:prstGeom>
          <a:noFill/>
          <a:ln>
            <a:noFill/>
          </a:ln>
        </p:spPr>
      </p:pic>
      <p:sp>
        <p:nvSpPr>
          <p:cNvPr id="326" name="Google Shape;326;p12"/>
          <p:cNvSpPr txBox="1"/>
          <p:nvPr/>
        </p:nvSpPr>
        <p:spPr>
          <a:xfrm>
            <a:off x="1109792" y="3031521"/>
            <a:ext cx="4179109" cy="135715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¿Cuáles son los residuos peligrosos más comunes en nuestro país?</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¿Qué grado de contaminación podrían generar estos desechos?</a:t>
            </a:r>
            <a:endParaRPr/>
          </a:p>
        </p:txBody>
      </p:sp>
      <p:sp>
        <p:nvSpPr>
          <p:cNvPr id="11" name="Google Shape;323;p1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REFLEXIONEMOS</a:t>
            </a:r>
            <a:endParaRPr sz="3100" b="1" i="0" u="none" strike="noStrike" cap="none">
              <a:solidFill>
                <a:srgbClr val="741B47"/>
              </a:solidFill>
              <a:latin typeface="Calibri"/>
              <a:ea typeface="Calibri"/>
              <a:cs typeface="Calibri"/>
              <a:sym typeface="Calibri"/>
            </a:endParaRPr>
          </a:p>
        </p:txBody>
      </p:sp>
      <p:sp>
        <p:nvSpPr>
          <p:cNvPr id="12" name="Google Shape;324;p12"/>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HAGAMOS UNA PAUSA</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14"/>
          <p:cNvGrpSpPr/>
          <p:nvPr/>
        </p:nvGrpSpPr>
        <p:grpSpPr>
          <a:xfrm>
            <a:off x="784137" y="4158072"/>
            <a:ext cx="8118548" cy="1087169"/>
            <a:chOff x="0" y="0"/>
            <a:chExt cx="8118547" cy="1087167"/>
          </a:xfrm>
        </p:grpSpPr>
        <p:sp>
          <p:nvSpPr>
            <p:cNvPr id="347" name="Google Shape;347;p14"/>
            <p:cNvSpPr/>
            <p:nvPr/>
          </p:nvSpPr>
          <p:spPr>
            <a:xfrm>
              <a:off x="0" y="0"/>
              <a:ext cx="8118547" cy="1087167"/>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4"/>
            <p:cNvSpPr txBox="1"/>
            <p:nvPr/>
          </p:nvSpPr>
          <p:spPr>
            <a:xfrm>
              <a:off x="53071" y="353466"/>
              <a:ext cx="8012404"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49" name="Google Shape;349;p14"/>
          <p:cNvGrpSpPr/>
          <p:nvPr/>
        </p:nvGrpSpPr>
        <p:grpSpPr>
          <a:xfrm>
            <a:off x="784137" y="3132997"/>
            <a:ext cx="8118548" cy="906997"/>
            <a:chOff x="0" y="0"/>
            <a:chExt cx="8118547" cy="906996"/>
          </a:xfrm>
        </p:grpSpPr>
        <p:sp>
          <p:nvSpPr>
            <p:cNvPr id="350" name="Google Shape;350;p14"/>
            <p:cNvSpPr/>
            <p:nvPr/>
          </p:nvSpPr>
          <p:spPr>
            <a:xfrm>
              <a:off x="0" y="0"/>
              <a:ext cx="8118547" cy="906996"/>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4"/>
            <p:cNvSpPr txBox="1"/>
            <p:nvPr/>
          </p:nvSpPr>
          <p:spPr>
            <a:xfrm>
              <a:off x="44275" y="263380"/>
              <a:ext cx="8029996"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52" name="Google Shape;352;p14"/>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13</a:t>
            </a:fld>
            <a:endParaRPr/>
          </a:p>
        </p:txBody>
      </p:sp>
      <p:sp>
        <p:nvSpPr>
          <p:cNvPr id="353" name="Google Shape;353;p14"/>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LOS DESECHOS PELIGROSOS</a:t>
            </a:r>
            <a:endParaRPr/>
          </a:p>
        </p:txBody>
      </p:sp>
      <p:sp>
        <p:nvSpPr>
          <p:cNvPr id="354" name="Google Shape;354;p14"/>
          <p:cNvSpPr txBox="1"/>
          <p:nvPr/>
        </p:nvSpPr>
        <p:spPr>
          <a:xfrm>
            <a:off x="366450" y="920295"/>
            <a:ext cx="4700400" cy="6009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OBLIGACIÓN DE AQUEL QUE GENERA</a:t>
            </a:r>
            <a:endParaRPr/>
          </a:p>
        </p:txBody>
      </p:sp>
      <p:grpSp>
        <p:nvGrpSpPr>
          <p:cNvPr id="355" name="Google Shape;355;p14"/>
          <p:cNvGrpSpPr/>
          <p:nvPr/>
        </p:nvGrpSpPr>
        <p:grpSpPr>
          <a:xfrm>
            <a:off x="784137" y="2107924"/>
            <a:ext cx="8118548" cy="906997"/>
            <a:chOff x="0" y="0"/>
            <a:chExt cx="8118547" cy="906996"/>
          </a:xfrm>
        </p:grpSpPr>
        <p:sp>
          <p:nvSpPr>
            <p:cNvPr id="356" name="Google Shape;356;p14"/>
            <p:cNvSpPr/>
            <p:nvPr/>
          </p:nvSpPr>
          <p:spPr>
            <a:xfrm>
              <a:off x="0" y="0"/>
              <a:ext cx="8118547" cy="906996"/>
            </a:xfrm>
            <a:prstGeom prst="roundRect">
              <a:avLst>
                <a:gd name="adj" fmla="val 16667"/>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4"/>
            <p:cNvSpPr txBox="1"/>
            <p:nvPr/>
          </p:nvSpPr>
          <p:spPr>
            <a:xfrm>
              <a:off x="44275" y="263380"/>
              <a:ext cx="8029996"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58" name="Google Shape;358;p14"/>
          <p:cNvSpPr txBox="1"/>
          <p:nvPr/>
        </p:nvSpPr>
        <p:spPr>
          <a:xfrm>
            <a:off x="1130533" y="2283979"/>
            <a:ext cx="7772149" cy="55450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Retirar y transportar los residuos peligrosos a través de transportistas que cuenten con autorización sanitaria.</a:t>
            </a:r>
            <a:endParaRPr/>
          </a:p>
        </p:txBody>
      </p:sp>
      <p:sp>
        <p:nvSpPr>
          <p:cNvPr id="359" name="Google Shape;359;p14"/>
          <p:cNvSpPr txBox="1"/>
          <p:nvPr/>
        </p:nvSpPr>
        <p:spPr>
          <a:xfrm>
            <a:off x="7557323" y="5320786"/>
            <a:ext cx="1305166"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ARTÍCULO 27</a:t>
            </a:r>
            <a:endParaRPr/>
          </a:p>
        </p:txBody>
      </p:sp>
      <p:sp>
        <p:nvSpPr>
          <p:cNvPr id="360" name="Google Shape;360;p14"/>
          <p:cNvSpPr txBox="1"/>
          <p:nvPr/>
        </p:nvSpPr>
        <p:spPr>
          <a:xfrm>
            <a:off x="1130533" y="3300827"/>
            <a:ext cx="7772149" cy="554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Realizar la eliminación de sus residuos peligrosos en Instalaciones de Eliminación que cuenten con la debida Autorización Sanitaria que comprenda tales residuos.</a:t>
            </a:r>
            <a:endParaRPr/>
          </a:p>
        </p:txBody>
      </p:sp>
      <p:sp>
        <p:nvSpPr>
          <p:cNvPr id="361" name="Google Shape;361;p14"/>
          <p:cNvSpPr txBox="1"/>
          <p:nvPr/>
        </p:nvSpPr>
        <p:spPr>
          <a:xfrm>
            <a:off x="1130533" y="4283860"/>
            <a:ext cx="7772149" cy="808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Proporcionar oportunamente la información correspondiente al Sistema de Declaración y Seguimiento de Residuos Peligrosos y entregar al transportista las respectivas Hojas de Seguridad para el Transporte de Residuos Peligrosos. </a:t>
            </a:r>
            <a:endParaRPr/>
          </a:p>
        </p:txBody>
      </p:sp>
      <p:grpSp>
        <p:nvGrpSpPr>
          <p:cNvPr id="362" name="Google Shape;362;p14"/>
          <p:cNvGrpSpPr/>
          <p:nvPr/>
        </p:nvGrpSpPr>
        <p:grpSpPr>
          <a:xfrm>
            <a:off x="3939227" y="5363324"/>
            <a:ext cx="3881918" cy="1924657"/>
            <a:chOff x="0" y="0"/>
            <a:chExt cx="3881917" cy="1924656"/>
          </a:xfrm>
        </p:grpSpPr>
        <p:pic>
          <p:nvPicPr>
            <p:cNvPr id="363" name="Google Shape;363;p14" descr="Google Shape;338;p14"/>
            <p:cNvPicPr preferRelativeResize="0"/>
            <p:nvPr/>
          </p:nvPicPr>
          <p:blipFill rotWithShape="1">
            <a:blip r:embed="rId3">
              <a:alphaModFix/>
            </a:blip>
            <a:srcRect/>
            <a:stretch/>
          </p:blipFill>
          <p:spPr>
            <a:xfrm>
              <a:off x="1071726" y="0"/>
              <a:ext cx="2810191" cy="1924656"/>
            </a:xfrm>
            <a:prstGeom prst="rect">
              <a:avLst/>
            </a:prstGeom>
            <a:noFill/>
            <a:ln>
              <a:noFill/>
            </a:ln>
          </p:spPr>
        </p:pic>
        <p:pic>
          <p:nvPicPr>
            <p:cNvPr id="364" name="Google Shape;364;p14" descr="Google Shape;339;p14"/>
            <p:cNvPicPr preferRelativeResize="0"/>
            <p:nvPr/>
          </p:nvPicPr>
          <p:blipFill rotWithShape="1">
            <a:blip r:embed="rId4">
              <a:alphaModFix/>
            </a:blip>
            <a:srcRect/>
            <a:stretch/>
          </p:blipFill>
          <p:spPr>
            <a:xfrm>
              <a:off x="1071726" y="143617"/>
              <a:ext cx="1006963" cy="1508771"/>
            </a:xfrm>
            <a:prstGeom prst="rect">
              <a:avLst/>
            </a:prstGeom>
            <a:noFill/>
            <a:ln>
              <a:noFill/>
            </a:ln>
          </p:spPr>
        </p:pic>
        <p:pic>
          <p:nvPicPr>
            <p:cNvPr id="365" name="Google Shape;365;p14" descr="Google Shape;340;p14"/>
            <p:cNvPicPr preferRelativeResize="0"/>
            <p:nvPr/>
          </p:nvPicPr>
          <p:blipFill rotWithShape="1">
            <a:blip r:embed="rId5">
              <a:alphaModFix/>
            </a:blip>
            <a:srcRect/>
            <a:stretch/>
          </p:blipFill>
          <p:spPr>
            <a:xfrm>
              <a:off x="204930" y="164148"/>
              <a:ext cx="866797" cy="1491752"/>
            </a:xfrm>
            <a:prstGeom prst="rect">
              <a:avLst/>
            </a:prstGeom>
            <a:noFill/>
            <a:ln>
              <a:noFill/>
            </a:ln>
          </p:spPr>
        </p:pic>
        <p:sp>
          <p:nvSpPr>
            <p:cNvPr id="366" name="Google Shape;366;p14"/>
            <p:cNvSpPr/>
            <p:nvPr/>
          </p:nvSpPr>
          <p:spPr>
            <a:xfrm>
              <a:off x="0" y="1652389"/>
              <a:ext cx="2213899" cy="143616"/>
            </a:xfrm>
            <a:prstGeom prst="rect">
              <a:avLst/>
            </a:prstGeom>
            <a:solidFill>
              <a:srgbClr val="741B4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67" name="Google Shape;367;p14" descr="Google Shape;342;p14"/>
          <p:cNvPicPr preferRelativeResize="0"/>
          <p:nvPr/>
        </p:nvPicPr>
        <p:blipFill rotWithShape="1">
          <a:blip r:embed="rId6">
            <a:alphaModFix/>
          </a:blip>
          <a:srcRect/>
          <a:stretch/>
        </p:blipFill>
        <p:spPr>
          <a:xfrm>
            <a:off x="533290" y="1871605"/>
            <a:ext cx="502157" cy="478801"/>
          </a:xfrm>
          <a:prstGeom prst="rect">
            <a:avLst/>
          </a:prstGeom>
          <a:noFill/>
          <a:ln>
            <a:noFill/>
          </a:ln>
        </p:spPr>
      </p:pic>
      <p:pic>
        <p:nvPicPr>
          <p:cNvPr id="368" name="Google Shape;368;p14" descr="Google Shape;343;p14"/>
          <p:cNvPicPr preferRelativeResize="0"/>
          <p:nvPr/>
        </p:nvPicPr>
        <p:blipFill rotWithShape="1">
          <a:blip r:embed="rId6">
            <a:alphaModFix/>
          </a:blip>
          <a:srcRect/>
          <a:stretch/>
        </p:blipFill>
        <p:spPr>
          <a:xfrm>
            <a:off x="533290" y="2910703"/>
            <a:ext cx="502157" cy="478801"/>
          </a:xfrm>
          <a:prstGeom prst="rect">
            <a:avLst/>
          </a:prstGeom>
          <a:noFill/>
          <a:ln>
            <a:noFill/>
          </a:ln>
        </p:spPr>
      </p:pic>
      <p:pic>
        <p:nvPicPr>
          <p:cNvPr id="369" name="Google Shape;369;p14" descr="Google Shape;344;p14"/>
          <p:cNvPicPr preferRelativeResize="0"/>
          <p:nvPr/>
        </p:nvPicPr>
        <p:blipFill rotWithShape="1">
          <a:blip r:embed="rId6">
            <a:alphaModFix/>
          </a:blip>
          <a:srcRect/>
          <a:stretch/>
        </p:blipFill>
        <p:spPr>
          <a:xfrm>
            <a:off x="533290" y="3939325"/>
            <a:ext cx="502157" cy="478801"/>
          </a:xfrm>
          <a:prstGeom prst="rect">
            <a:avLst/>
          </a:prstGeom>
          <a:noFill/>
          <a:ln>
            <a:noFill/>
          </a:ln>
        </p:spPr>
      </p:pic>
      <p:pic>
        <p:nvPicPr>
          <p:cNvPr id="370" name="Google Shape;370;p14" descr="Google Shape;345;p14"/>
          <p:cNvPicPr preferRelativeResize="0"/>
          <p:nvPr/>
        </p:nvPicPr>
        <p:blipFill rotWithShape="1">
          <a:blip r:embed="rId7">
            <a:alphaModFix/>
          </a:blip>
          <a:srcRect/>
          <a:stretch/>
        </p:blipFill>
        <p:spPr>
          <a:xfrm>
            <a:off x="4826767" y="6302478"/>
            <a:ext cx="509306" cy="703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5"/>
          <p:cNvSpPr/>
          <p:nvPr/>
        </p:nvSpPr>
        <p:spPr>
          <a:xfrm>
            <a:off x="355268" y="2951187"/>
            <a:ext cx="5696820" cy="2683799"/>
          </a:xfrm>
          <a:prstGeom prst="roundRect">
            <a:avLst>
              <a:gd name="adj" fmla="val 12787"/>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a:off x="5328770" y="2109806"/>
            <a:ext cx="4366560" cy="4366561"/>
          </a:xfrm>
          <a:prstGeom prst="ellipse">
            <a:avLst/>
          </a:prstGeom>
          <a:solidFill>
            <a:srgbClr val="FFFFFF"/>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5"/>
          <p:cNvSpPr txBox="1"/>
          <p:nvPr/>
        </p:nvSpPr>
        <p:spPr>
          <a:xfrm>
            <a:off x="514957" y="1036254"/>
            <a:ext cx="8037322" cy="897256"/>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ROL DEL FISCALIZADOR</a:t>
            </a:r>
            <a:r>
              <a:rPr lang="en-US" sz="2800" b="1" i="0" u="none" strike="noStrike" cap="none">
                <a:solidFill>
                  <a:srgbClr val="FF0000"/>
                </a:solidFill>
                <a:latin typeface="Calibri"/>
                <a:ea typeface="Calibri"/>
                <a:cs typeface="Calibri"/>
                <a:sym typeface="Calibri"/>
              </a:rPr>
              <a:t> (SUPERINTENDENCIA DE MEDIO AMBIENTE </a:t>
            </a:r>
            <a:r>
              <a:rPr lang="en-US" sz="2800" b="1" i="0" u="none" strike="noStrike" cap="none">
                <a:solidFill>
                  <a:srgbClr val="741B47"/>
                </a:solidFill>
                <a:latin typeface="Calibri"/>
                <a:ea typeface="Calibri"/>
                <a:cs typeface="Calibri"/>
                <a:sym typeface="Calibri"/>
              </a:rPr>
              <a:t>(SMA)</a:t>
            </a:r>
            <a:endParaRPr/>
          </a:p>
        </p:txBody>
      </p:sp>
      <p:sp>
        <p:nvSpPr>
          <p:cNvPr id="378" name="Google Shape;378;p15"/>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14</a:t>
            </a:fld>
            <a:endParaRPr/>
          </a:p>
        </p:txBody>
      </p:sp>
      <p:sp>
        <p:nvSpPr>
          <p:cNvPr id="379" name="Google Shape;379;p15"/>
          <p:cNvSpPr txBox="1"/>
          <p:nvPr/>
        </p:nvSpPr>
        <p:spPr>
          <a:xfrm>
            <a:off x="493087" y="2247331"/>
            <a:ext cx="4249037" cy="55450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741B47"/>
              </a:buClr>
              <a:buSzPts val="1600"/>
              <a:buFont typeface="Calibri"/>
              <a:buNone/>
            </a:pPr>
            <a:r>
              <a:rPr lang="en-US" sz="1600" b="1" i="0" u="none" strike="noStrike" cap="none">
                <a:solidFill>
                  <a:srgbClr val="741B47"/>
                </a:solidFill>
                <a:latin typeface="Calibri"/>
                <a:ea typeface="Calibri"/>
                <a:cs typeface="Calibri"/>
                <a:sym typeface="Calibri"/>
              </a:rPr>
              <a:t>ROL DEL FISCALIZADOR  LA SUPERINTENDENCIA DE MEDIO AMBIENTE(SMA)</a:t>
            </a:r>
            <a:endParaRPr/>
          </a:p>
        </p:txBody>
      </p:sp>
      <p:sp>
        <p:nvSpPr>
          <p:cNvPr id="380" name="Google Shape;380;p15"/>
          <p:cNvSpPr txBox="1"/>
          <p:nvPr/>
        </p:nvSpPr>
        <p:spPr>
          <a:xfrm>
            <a:off x="701339" y="3126834"/>
            <a:ext cx="4660220" cy="233250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741B47"/>
              </a:buClr>
              <a:buSzPts val="1600"/>
              <a:buFont typeface="Calibri"/>
              <a:buNone/>
            </a:pPr>
            <a:r>
              <a:rPr lang="en-US" sz="1600" b="0" i="0" u="none" strike="noStrike" cap="none" dirty="0">
                <a:solidFill>
                  <a:schemeClr val="tx1"/>
                </a:solidFill>
                <a:latin typeface="Calibri"/>
                <a:ea typeface="Calibri"/>
                <a:cs typeface="Calibri"/>
                <a:sym typeface="Calibri"/>
              </a:rPr>
              <a:t>A la SMA le </a:t>
            </a:r>
            <a:r>
              <a:rPr lang="en-US" sz="1600" b="0" i="0" u="none" strike="noStrike" cap="none" dirty="0" err="1">
                <a:solidFill>
                  <a:schemeClr val="tx1"/>
                </a:solidFill>
                <a:latin typeface="Calibri"/>
                <a:ea typeface="Calibri"/>
                <a:cs typeface="Calibri"/>
                <a:sym typeface="Calibri"/>
              </a:rPr>
              <a:t>corresponde</a:t>
            </a:r>
            <a:r>
              <a:rPr lang="en-US" sz="1600" b="0" i="0" u="none" strike="noStrike" cap="none" dirty="0">
                <a:solidFill>
                  <a:schemeClr val="tx1"/>
                </a:solidFill>
                <a:latin typeface="Calibri"/>
                <a:ea typeface="Calibri"/>
                <a:cs typeface="Calibri"/>
                <a:sym typeface="Calibri"/>
              </a:rPr>
              <a:t> de forma </a:t>
            </a:r>
            <a:r>
              <a:rPr lang="en-US" sz="1600" b="0" i="0" u="none" strike="noStrike" cap="none" dirty="0" err="1">
                <a:solidFill>
                  <a:schemeClr val="tx1"/>
                </a:solidFill>
                <a:latin typeface="Calibri"/>
                <a:ea typeface="Calibri"/>
                <a:cs typeface="Calibri"/>
                <a:sym typeface="Calibri"/>
              </a:rPr>
              <a:t>exclusiva</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ejecutar</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organizar</a:t>
            </a:r>
            <a:r>
              <a:rPr lang="en-US" sz="1600" b="0" i="0" u="none" strike="noStrike" cap="none" dirty="0">
                <a:solidFill>
                  <a:schemeClr val="tx1"/>
                </a:solidFill>
                <a:latin typeface="Calibri"/>
                <a:ea typeface="Calibri"/>
                <a:cs typeface="Calibri"/>
                <a:sym typeface="Calibri"/>
              </a:rPr>
              <a:t> y </a:t>
            </a:r>
            <a:r>
              <a:rPr lang="en-US" sz="1600" b="0" i="0" u="none" strike="noStrike" cap="none" dirty="0" err="1">
                <a:solidFill>
                  <a:schemeClr val="tx1"/>
                </a:solidFill>
                <a:latin typeface="Calibri"/>
                <a:ea typeface="Calibri"/>
                <a:cs typeface="Calibri"/>
                <a:sym typeface="Calibri"/>
              </a:rPr>
              <a:t>coordinar</a:t>
            </a:r>
            <a:r>
              <a:rPr lang="en-US" sz="1600" b="0" i="0" u="none" strike="noStrike" cap="none" dirty="0">
                <a:solidFill>
                  <a:schemeClr val="tx1"/>
                </a:solidFill>
                <a:latin typeface="Calibri"/>
                <a:ea typeface="Calibri"/>
                <a:cs typeface="Calibri"/>
                <a:sym typeface="Calibri"/>
              </a:rPr>
              <a:t> el </a:t>
            </a:r>
            <a:r>
              <a:rPr lang="en-US" sz="1600" b="0" i="0" u="none" strike="noStrike" cap="none" dirty="0" err="1">
                <a:solidFill>
                  <a:schemeClr val="tx1"/>
                </a:solidFill>
                <a:latin typeface="Calibri"/>
                <a:ea typeface="Calibri"/>
                <a:cs typeface="Calibri"/>
                <a:sym typeface="Calibri"/>
              </a:rPr>
              <a:t>seguimiento</a:t>
            </a:r>
            <a:r>
              <a:rPr lang="en-US" sz="1600" b="0" i="0" u="none" strike="noStrike" cap="none" dirty="0">
                <a:solidFill>
                  <a:schemeClr val="tx1"/>
                </a:solidFill>
                <a:latin typeface="Calibri"/>
                <a:ea typeface="Calibri"/>
                <a:cs typeface="Calibri"/>
                <a:sym typeface="Calibri"/>
              </a:rPr>
              <a:t> y </a:t>
            </a:r>
            <a:r>
              <a:rPr lang="en-US" sz="1600" b="1" i="0" u="none" strike="noStrike" cap="none" dirty="0" err="1">
                <a:solidFill>
                  <a:schemeClr val="tx1"/>
                </a:solidFill>
                <a:latin typeface="Calibri"/>
                <a:ea typeface="Calibri"/>
                <a:cs typeface="Calibri"/>
                <a:sym typeface="Calibri"/>
              </a:rPr>
              <a:t>fiscalización</a:t>
            </a:r>
            <a:r>
              <a:rPr lang="en-US" sz="1600" b="1" i="0" u="none" strike="noStrike" cap="none" dirty="0">
                <a:solidFill>
                  <a:schemeClr val="tx1"/>
                </a:solidFill>
                <a:latin typeface="Calibri"/>
                <a:ea typeface="Calibri"/>
                <a:cs typeface="Calibri"/>
                <a:sym typeface="Calibri"/>
              </a:rPr>
              <a:t> de </a:t>
            </a:r>
            <a:r>
              <a:rPr lang="en-US" sz="1600" b="1" i="0" u="none" strike="noStrike" cap="none" dirty="0" err="1">
                <a:solidFill>
                  <a:schemeClr val="tx1"/>
                </a:solidFill>
                <a:latin typeface="Calibri"/>
                <a:ea typeface="Calibri"/>
                <a:cs typeface="Calibri"/>
                <a:sym typeface="Calibri"/>
              </a:rPr>
              <a:t>las</a:t>
            </a:r>
            <a:r>
              <a:rPr lang="en-US" sz="1600" b="1" i="0" u="none" strike="noStrike" cap="none" dirty="0">
                <a:solidFill>
                  <a:schemeClr val="tx1"/>
                </a:solidFill>
                <a:latin typeface="Calibri"/>
                <a:ea typeface="Calibri"/>
                <a:cs typeface="Calibri"/>
                <a:sym typeface="Calibri"/>
              </a:rPr>
              <a:t> </a:t>
            </a:r>
            <a:r>
              <a:rPr lang="en-US" sz="1600" b="1" i="0" u="none" strike="noStrike" cap="none" dirty="0" err="1">
                <a:solidFill>
                  <a:schemeClr val="tx1"/>
                </a:solidFill>
                <a:latin typeface="Calibri"/>
                <a:ea typeface="Calibri"/>
                <a:cs typeface="Calibri"/>
                <a:sym typeface="Calibri"/>
              </a:rPr>
              <a:t>Resoluciones</a:t>
            </a:r>
            <a:r>
              <a:rPr lang="en-US" sz="1600" b="1" i="0" u="none" strike="noStrike" cap="none" dirty="0">
                <a:solidFill>
                  <a:schemeClr val="tx1"/>
                </a:solidFill>
                <a:latin typeface="Calibri"/>
                <a:ea typeface="Calibri"/>
                <a:cs typeface="Calibri"/>
                <a:sym typeface="Calibri"/>
              </a:rPr>
              <a:t> de </a:t>
            </a:r>
            <a:r>
              <a:rPr lang="en-US" sz="1600" b="1" i="0" u="none" strike="noStrike" cap="none" dirty="0" err="1">
                <a:solidFill>
                  <a:schemeClr val="tx1"/>
                </a:solidFill>
                <a:latin typeface="Calibri"/>
                <a:ea typeface="Calibri"/>
                <a:cs typeface="Calibri"/>
                <a:sym typeface="Calibri"/>
              </a:rPr>
              <a:t>Calificación</a:t>
            </a:r>
            <a:r>
              <a:rPr lang="en-US" sz="1600" b="1" i="0" u="none" strike="noStrike" cap="none" dirty="0">
                <a:solidFill>
                  <a:schemeClr val="tx1"/>
                </a:solidFill>
                <a:latin typeface="Calibri"/>
                <a:ea typeface="Calibri"/>
                <a:cs typeface="Calibri"/>
                <a:sym typeface="Calibri"/>
              </a:rPr>
              <a:t> </a:t>
            </a:r>
            <a:r>
              <a:rPr lang="en-US" sz="1600" b="1" i="0" u="none" strike="noStrike" cap="none" dirty="0" err="1">
                <a:solidFill>
                  <a:schemeClr val="tx1"/>
                </a:solidFill>
                <a:latin typeface="Calibri"/>
                <a:ea typeface="Calibri"/>
                <a:cs typeface="Calibri"/>
                <a:sym typeface="Calibri"/>
              </a:rPr>
              <a:t>Ambiental</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las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medidas</a:t>
            </a:r>
            <a:r>
              <a:rPr lang="en-US" sz="1600" b="0" i="0" u="none" strike="noStrike" cap="none" dirty="0">
                <a:solidFill>
                  <a:schemeClr val="tx1"/>
                </a:solidFill>
                <a:latin typeface="Calibri"/>
                <a:ea typeface="Calibri"/>
                <a:cs typeface="Calibri"/>
                <a:sym typeface="Calibri"/>
              </a:rPr>
              <a:t> de los Planes de </a:t>
            </a:r>
            <a:r>
              <a:rPr lang="en-US" sz="1600" b="0" i="0" u="none" strike="noStrike" cap="none" dirty="0" err="1">
                <a:solidFill>
                  <a:schemeClr val="tx1"/>
                </a:solidFill>
                <a:latin typeface="Calibri"/>
                <a:ea typeface="Calibri"/>
                <a:cs typeface="Calibri"/>
                <a:sym typeface="Calibri"/>
              </a:rPr>
              <a:t>Prevención</a:t>
            </a:r>
            <a:r>
              <a:rPr lang="en-US" sz="1600" b="0" i="0" u="none" strike="noStrike" cap="none" dirty="0">
                <a:solidFill>
                  <a:schemeClr val="tx1"/>
                </a:solidFill>
                <a:latin typeface="Calibri"/>
                <a:ea typeface="Calibri"/>
                <a:cs typeface="Calibri"/>
                <a:sym typeface="Calibri"/>
              </a:rPr>
              <a:t> y/o de </a:t>
            </a:r>
            <a:r>
              <a:rPr lang="en-US" sz="1600" b="0" i="0" u="none" strike="noStrike" cap="none" dirty="0" err="1">
                <a:solidFill>
                  <a:schemeClr val="tx1"/>
                </a:solidFill>
                <a:latin typeface="Calibri"/>
                <a:ea typeface="Calibri"/>
                <a:cs typeface="Calibri"/>
                <a:sym typeface="Calibri"/>
              </a:rPr>
              <a:t>Descontaminación</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Ambiental</a:t>
            </a:r>
            <a:r>
              <a:rPr lang="en-US" sz="1600" b="0" i="0" u="none" strike="noStrike" cap="none" dirty="0">
                <a:solidFill>
                  <a:schemeClr val="tx1"/>
                </a:solidFill>
                <a:latin typeface="Calibri"/>
                <a:ea typeface="Calibri"/>
                <a:cs typeface="Calibri"/>
                <a:sym typeface="Calibri"/>
              </a:rPr>
              <a:t>, del </a:t>
            </a:r>
            <a:r>
              <a:rPr lang="en-US" sz="1600" b="0" i="0" u="none" strike="noStrike" cap="none" dirty="0" err="1">
                <a:solidFill>
                  <a:schemeClr val="tx1"/>
                </a:solidFill>
                <a:latin typeface="Calibri"/>
                <a:ea typeface="Calibri"/>
                <a:cs typeface="Calibri"/>
                <a:sym typeface="Calibri"/>
              </a:rPr>
              <a:t>contenido</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las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Normas</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Calidad</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Ambiental</a:t>
            </a:r>
            <a:r>
              <a:rPr lang="en-US" sz="1600" b="0" i="0" u="none" strike="noStrike" cap="none" dirty="0">
                <a:solidFill>
                  <a:schemeClr val="tx1"/>
                </a:solidFill>
                <a:latin typeface="Calibri"/>
                <a:ea typeface="Calibri"/>
                <a:cs typeface="Calibri"/>
                <a:sym typeface="Calibri"/>
              </a:rPr>
              <a:t> y </a:t>
            </a:r>
            <a:r>
              <a:rPr lang="en-US" sz="1600" b="0" i="0" u="none" strike="noStrike" cap="none" dirty="0" err="1">
                <a:solidFill>
                  <a:schemeClr val="tx1"/>
                </a:solidFill>
                <a:latin typeface="Calibri"/>
                <a:ea typeface="Calibri"/>
                <a:cs typeface="Calibri"/>
                <a:sym typeface="Calibri"/>
              </a:rPr>
              <a:t>Normas</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Emisión</a:t>
            </a:r>
            <a:r>
              <a:rPr lang="en-US" sz="1600" b="0" i="0" u="none" strike="noStrike" cap="none" dirty="0">
                <a:solidFill>
                  <a:schemeClr val="tx1"/>
                </a:solidFill>
                <a:latin typeface="Calibri"/>
                <a:ea typeface="Calibri"/>
                <a:cs typeface="Calibri"/>
                <a:sym typeface="Calibri"/>
              </a:rPr>
              <a:t>, y de los Planes de </a:t>
            </a:r>
            <a:r>
              <a:rPr lang="en-US" sz="1600" b="0" i="0" u="none" strike="noStrike" cap="none" dirty="0" err="1">
                <a:solidFill>
                  <a:schemeClr val="tx1"/>
                </a:solidFill>
                <a:latin typeface="Calibri"/>
                <a:ea typeface="Calibri"/>
                <a:cs typeface="Calibri"/>
                <a:sym typeface="Calibri"/>
              </a:rPr>
              <a:t>Manejo</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cuando</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corresponda</a:t>
            </a:r>
            <a:r>
              <a:rPr lang="en-US" sz="1600" b="0" i="0" u="none" strike="noStrike" cap="none" dirty="0">
                <a:solidFill>
                  <a:schemeClr val="tx1"/>
                </a:solidFill>
                <a:latin typeface="Calibri"/>
                <a:ea typeface="Calibri"/>
                <a:cs typeface="Calibri"/>
                <a:sym typeface="Calibri"/>
              </a:rPr>
              <a:t>, y de </a:t>
            </a:r>
            <a:r>
              <a:rPr lang="en-US" sz="1600" b="0" i="0" u="none" strike="noStrike" cap="none" dirty="0" err="1">
                <a:solidFill>
                  <a:schemeClr val="tx1"/>
                </a:solidFill>
                <a:latin typeface="Calibri"/>
                <a:ea typeface="Calibri"/>
                <a:cs typeface="Calibri"/>
                <a:sym typeface="Calibri"/>
              </a:rPr>
              <a:t>todos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aquellos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otros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instrumentos</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carácter</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ambiental</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que</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establezca</a:t>
            </a:r>
            <a:r>
              <a:rPr lang="en-US" sz="1600" b="0" i="0" u="none" strike="noStrike" cap="none" dirty="0">
                <a:solidFill>
                  <a:schemeClr val="tx1"/>
                </a:solidFill>
                <a:latin typeface="Calibri"/>
                <a:ea typeface="Calibri"/>
                <a:cs typeface="Calibri"/>
                <a:sym typeface="Calibri"/>
              </a:rPr>
              <a:t> la ley.</a:t>
            </a:r>
            <a:endParaRPr dirty="0">
              <a:solidFill>
                <a:schemeClr val="tx1"/>
              </a:solidFill>
            </a:endParaRPr>
          </a:p>
        </p:txBody>
      </p:sp>
      <p:pic>
        <p:nvPicPr>
          <p:cNvPr id="381" name="Google Shape;381;p15" descr="Captura de pantalla 2020-11-24 a la(s) 00.59.36.png"/>
          <p:cNvPicPr preferRelativeResize="0"/>
          <p:nvPr/>
        </p:nvPicPr>
        <p:blipFill rotWithShape="1">
          <a:blip r:embed="rId3">
            <a:alphaModFix/>
          </a:blip>
          <a:srcRect/>
          <a:stretch/>
        </p:blipFill>
        <p:spPr>
          <a:xfrm>
            <a:off x="664668" y="5755609"/>
            <a:ext cx="2639620" cy="731777"/>
          </a:xfrm>
          <a:prstGeom prst="rect">
            <a:avLst/>
          </a:prstGeom>
          <a:noFill/>
          <a:ln>
            <a:noFill/>
          </a:ln>
        </p:spPr>
      </p:pic>
      <p:pic>
        <p:nvPicPr>
          <p:cNvPr id="382" name="Google Shape;382;p15" descr="Imagen"/>
          <p:cNvPicPr preferRelativeResize="0"/>
          <p:nvPr/>
        </p:nvPicPr>
        <p:blipFill rotWithShape="1">
          <a:blip r:embed="rId4">
            <a:alphaModFix/>
          </a:blip>
          <a:srcRect/>
          <a:stretch/>
        </p:blipFill>
        <p:spPr>
          <a:xfrm>
            <a:off x="3884323" y="2300893"/>
            <a:ext cx="6214054" cy="3984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6"/>
          <p:cNvSpPr/>
          <p:nvPr/>
        </p:nvSpPr>
        <p:spPr>
          <a:xfrm>
            <a:off x="2324819" y="2218690"/>
            <a:ext cx="5196858" cy="3249310"/>
          </a:xfrm>
          <a:prstGeom prst="roundRect">
            <a:avLst>
              <a:gd name="adj" fmla="val 4664"/>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6"/>
          <p:cNvSpPr/>
          <p:nvPr/>
        </p:nvSpPr>
        <p:spPr>
          <a:xfrm>
            <a:off x="479217" y="2218691"/>
            <a:ext cx="3239477" cy="3239478"/>
          </a:xfrm>
          <a:prstGeom prst="ellipse">
            <a:avLst/>
          </a:prstGeom>
          <a:solidFill>
            <a:srgbClr val="FFFFFF"/>
          </a:solidFill>
          <a:ln w="76200">
            <a:solidFill>
              <a:schemeClr val="bg1"/>
            </a:solid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6"/>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15</a:t>
            </a:fld>
            <a:endParaRPr/>
          </a:p>
        </p:txBody>
      </p:sp>
      <p:pic>
        <p:nvPicPr>
          <p:cNvPr id="390" name="Google Shape;390;p16" descr="Google Shape;367;p16"/>
          <p:cNvPicPr preferRelativeResize="0"/>
          <p:nvPr/>
        </p:nvPicPr>
        <p:blipFill rotWithShape="1">
          <a:blip r:embed="rId3">
            <a:alphaModFix/>
          </a:blip>
          <a:srcRect/>
          <a:stretch/>
        </p:blipFill>
        <p:spPr>
          <a:xfrm>
            <a:off x="6713253" y="4594427"/>
            <a:ext cx="2864073" cy="3006545"/>
          </a:xfrm>
          <a:prstGeom prst="rect">
            <a:avLst/>
          </a:prstGeom>
          <a:noFill/>
          <a:ln>
            <a:noFill/>
          </a:ln>
        </p:spPr>
      </p:pic>
      <p:sp>
        <p:nvSpPr>
          <p:cNvPr id="391" name="Google Shape;391;p16"/>
          <p:cNvSpPr txBox="1"/>
          <p:nvPr/>
        </p:nvSpPr>
        <p:spPr>
          <a:xfrm>
            <a:off x="3801130" y="2989962"/>
            <a:ext cx="3546900" cy="2332500"/>
          </a:xfrm>
          <a:prstGeom prst="rect">
            <a:avLst/>
          </a:prstGeom>
          <a:noFill/>
          <a:ln>
            <a:noFill/>
          </a:ln>
        </p:spPr>
        <p:txBody>
          <a:bodyPr spcFirstLastPara="1" wrap="square" lIns="45675" tIns="45675" rIns="45675" bIns="45675" anchor="t" anchorCtr="0">
            <a:spAutoFit/>
          </a:bodyPr>
          <a:lstStyle/>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dirty="0" err="1">
                <a:solidFill>
                  <a:schemeClr val="tx1"/>
                </a:solidFill>
                <a:latin typeface="Calibri"/>
                <a:ea typeface="Calibri"/>
                <a:cs typeface="Calibri"/>
                <a:sym typeface="Calibri"/>
              </a:rPr>
              <a:t>Determinación</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quiénes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deben</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dar</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cumplimiento</a:t>
            </a:r>
            <a:r>
              <a:rPr lang="en-US" sz="1600" b="0" i="0" u="none" strike="noStrike" cap="none" dirty="0">
                <a:solidFill>
                  <a:schemeClr val="tx1"/>
                </a:solidFill>
                <a:latin typeface="Calibri"/>
                <a:ea typeface="Calibri"/>
                <a:cs typeface="Calibri"/>
                <a:sym typeface="Calibri"/>
              </a:rPr>
              <a:t> al D.S. 148</a:t>
            </a:r>
            <a:endParaRPr dirty="0">
              <a:solidFill>
                <a:schemeClr val="tx1"/>
              </a:solidFill>
            </a:endParaRPr>
          </a:p>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dirty="0" err="1">
                <a:solidFill>
                  <a:schemeClr val="tx1"/>
                </a:solidFill>
                <a:latin typeface="Calibri"/>
                <a:ea typeface="Calibri"/>
                <a:cs typeface="Calibri"/>
                <a:sym typeface="Calibri"/>
              </a:rPr>
              <a:t>Revisión</a:t>
            </a:r>
            <a:r>
              <a:rPr lang="en-US" sz="1600" b="0" i="0" u="none" strike="noStrike" cap="none" dirty="0">
                <a:solidFill>
                  <a:schemeClr val="tx1"/>
                </a:solidFill>
                <a:latin typeface="Calibri"/>
                <a:ea typeface="Calibri"/>
                <a:cs typeface="Calibri"/>
                <a:sym typeface="Calibri"/>
              </a:rPr>
              <a:t> de Planes de </a:t>
            </a:r>
            <a:r>
              <a:rPr lang="en-US" sz="1600" b="0" i="0" u="none" strike="noStrike" cap="none" dirty="0" err="1">
                <a:solidFill>
                  <a:schemeClr val="tx1"/>
                </a:solidFill>
                <a:latin typeface="Calibri"/>
                <a:ea typeface="Calibri"/>
                <a:cs typeface="Calibri"/>
                <a:sym typeface="Calibri"/>
              </a:rPr>
              <a:t>Manejo</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Residuos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Peligrosos</a:t>
            </a:r>
            <a:endParaRPr dirty="0">
              <a:solidFill>
                <a:schemeClr val="tx1"/>
              </a:solidFill>
            </a:endParaRPr>
          </a:p>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dirty="0" err="1">
                <a:solidFill>
                  <a:schemeClr val="tx1"/>
                </a:solidFill>
                <a:latin typeface="Calibri"/>
                <a:ea typeface="Calibri"/>
                <a:cs typeface="Calibri"/>
                <a:sym typeface="Calibri"/>
              </a:rPr>
              <a:t>Revisión</a:t>
            </a:r>
            <a:r>
              <a:rPr lang="en-US" sz="1600" b="0" i="0" u="none" strike="noStrike" cap="none" dirty="0">
                <a:solidFill>
                  <a:schemeClr val="tx1"/>
                </a:solidFill>
                <a:latin typeface="Calibri"/>
                <a:ea typeface="Calibri"/>
                <a:cs typeface="Calibri"/>
                <a:sym typeface="Calibri"/>
              </a:rPr>
              <a:t> del </a:t>
            </a:r>
            <a:r>
              <a:rPr lang="en-US" sz="1600" b="0" i="0" u="none" strike="noStrike" cap="none" dirty="0" err="1">
                <a:solidFill>
                  <a:schemeClr val="tx1"/>
                </a:solidFill>
                <a:latin typeface="Calibri"/>
                <a:ea typeface="Calibri"/>
                <a:cs typeface="Calibri"/>
                <a:sym typeface="Calibri"/>
              </a:rPr>
              <a:t>sistema</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declaraciones</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disposición</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residuos</a:t>
            </a:r>
            <a:endParaRPr dirty="0">
              <a:solidFill>
                <a:schemeClr val="tx1"/>
              </a:solidFill>
            </a:endParaRPr>
          </a:p>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dirty="0" err="1">
                <a:solidFill>
                  <a:schemeClr val="tx1"/>
                </a:solidFill>
                <a:latin typeface="Calibri"/>
                <a:ea typeface="Calibri"/>
                <a:cs typeface="Calibri"/>
                <a:sym typeface="Calibri"/>
              </a:rPr>
              <a:t>Fiscalización</a:t>
            </a:r>
            <a:r>
              <a:rPr lang="en-US" sz="1600" b="0" i="0" u="none" strike="noStrike" cap="none" dirty="0">
                <a:solidFill>
                  <a:schemeClr val="tx1"/>
                </a:solidFill>
                <a:latin typeface="Calibri"/>
                <a:ea typeface="Calibri"/>
                <a:cs typeface="Calibri"/>
                <a:sym typeface="Calibri"/>
              </a:rPr>
              <a:t> en </a:t>
            </a:r>
            <a:r>
              <a:rPr lang="en-US" sz="1600" b="0" i="0" u="none" strike="noStrike" cap="none" dirty="0" err="1">
                <a:solidFill>
                  <a:schemeClr val="tx1"/>
                </a:solidFill>
                <a:latin typeface="Calibri"/>
                <a:ea typeface="Calibri"/>
                <a:cs typeface="Calibri"/>
                <a:sym typeface="Calibri"/>
              </a:rPr>
              <a:t>terreno</a:t>
            </a:r>
            <a:r>
              <a:rPr lang="en-US" sz="1600" b="0" i="0" u="none" strike="noStrike" cap="none" dirty="0">
                <a:solidFill>
                  <a:schemeClr val="tx1"/>
                </a:solidFill>
                <a:latin typeface="Calibri"/>
                <a:ea typeface="Calibri"/>
                <a:cs typeface="Calibri"/>
                <a:sym typeface="Calibri"/>
              </a:rPr>
              <a:t> a </a:t>
            </a:r>
            <a:r>
              <a:rPr lang="en-US" sz="1600" b="0" i="0" u="none" strike="noStrike" cap="none" dirty="0" err="1">
                <a:solidFill>
                  <a:schemeClr val="tx1"/>
                </a:solidFill>
                <a:latin typeface="Calibri"/>
                <a:ea typeface="Calibri"/>
                <a:cs typeface="Calibri"/>
                <a:sym typeface="Calibri"/>
              </a:rPr>
              <a:t>generadores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transportistas</a:t>
            </a:r>
            <a:r>
              <a:rPr lang="en-US" sz="1600" b="0" i="0" u="none" strike="noStrike" cap="none" dirty="0">
                <a:solidFill>
                  <a:schemeClr val="tx1"/>
                </a:solidFill>
                <a:latin typeface="Calibri"/>
                <a:ea typeface="Calibri"/>
                <a:cs typeface="Calibri"/>
                <a:sym typeface="Calibri"/>
              </a:rPr>
              <a:t> y </a:t>
            </a:r>
            <a:r>
              <a:rPr lang="en-US" sz="1600" b="0" i="0" u="none" strike="noStrike" cap="none" dirty="0" err="1">
                <a:solidFill>
                  <a:schemeClr val="tx1"/>
                </a:solidFill>
                <a:latin typeface="Calibri"/>
                <a:ea typeface="Calibri"/>
                <a:cs typeface="Calibri"/>
                <a:sym typeface="Calibri"/>
              </a:rPr>
              <a:t>destinatarios</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residuos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peligrosos</a:t>
            </a:r>
            <a:endParaRPr dirty="0">
              <a:solidFill>
                <a:schemeClr val="tx1"/>
              </a:solidFill>
            </a:endParaRPr>
          </a:p>
        </p:txBody>
      </p:sp>
      <p:sp>
        <p:nvSpPr>
          <p:cNvPr id="392" name="Google Shape;392;p16"/>
          <p:cNvSpPr txBox="1"/>
          <p:nvPr/>
        </p:nvSpPr>
        <p:spPr>
          <a:xfrm>
            <a:off x="439473" y="1257210"/>
            <a:ext cx="8950504" cy="536119"/>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ROL DEL FISCALIZADOR</a:t>
            </a:r>
            <a:endParaRPr/>
          </a:p>
        </p:txBody>
      </p:sp>
      <p:sp>
        <p:nvSpPr>
          <p:cNvPr id="393" name="Google Shape;393;p16"/>
          <p:cNvSpPr/>
          <p:nvPr/>
        </p:nvSpPr>
        <p:spPr>
          <a:xfrm rot="7633361">
            <a:off x="7362703" y="4605846"/>
            <a:ext cx="333495" cy="788257"/>
          </a:xfrm>
          <a:prstGeom prst="triangle">
            <a:avLst>
              <a:gd name="adj" fmla="val 50000"/>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6"/>
          <p:cNvSpPr txBox="1"/>
          <p:nvPr/>
        </p:nvSpPr>
        <p:spPr>
          <a:xfrm>
            <a:off x="3899580" y="2509943"/>
            <a:ext cx="3350100" cy="41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400"/>
              <a:buFont typeface="Calibri"/>
              <a:buNone/>
            </a:pPr>
            <a:r>
              <a:rPr lang="en-US" sz="1400" b="1" i="0" u="none" strike="noStrike" cap="none">
                <a:solidFill>
                  <a:srgbClr val="741B47"/>
                </a:solidFill>
                <a:latin typeface="Calibri"/>
                <a:ea typeface="Calibri"/>
                <a:cs typeface="Calibri"/>
                <a:sym typeface="Calibri"/>
              </a:rPr>
              <a:t>ROL DEL FISCALIZADOR SUPERINTENDENCIA DE MEDIO AMBIENTE (SMA)</a:t>
            </a:r>
            <a:endParaRPr/>
          </a:p>
        </p:txBody>
      </p:sp>
      <p:pic>
        <p:nvPicPr>
          <p:cNvPr id="12" name="Google Shape;395;p16" descr="Imagen"/>
          <p:cNvPicPr preferRelativeResize="0"/>
          <p:nvPr/>
        </p:nvPicPr>
        <p:blipFill rotWithShape="1">
          <a:blip r:embed="rId4">
            <a:alphaModFix/>
          </a:blip>
          <a:srcRect/>
          <a:stretch/>
        </p:blipFill>
        <p:spPr>
          <a:xfrm>
            <a:off x="-1313725" y="2208857"/>
            <a:ext cx="5587230" cy="32493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7"/>
          <p:cNvSpPr/>
          <p:nvPr/>
        </p:nvSpPr>
        <p:spPr>
          <a:xfrm rot="-5400000">
            <a:off x="2460317" y="3524822"/>
            <a:ext cx="1055956" cy="4724030"/>
          </a:xfrm>
          <a:prstGeom prst="roundRect">
            <a:avLst>
              <a:gd name="adj" fmla="val 35618"/>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7"/>
          <p:cNvSpPr/>
          <p:nvPr/>
        </p:nvSpPr>
        <p:spPr>
          <a:xfrm rot="-5400000">
            <a:off x="3805680" y="-999026"/>
            <a:ext cx="1674126" cy="8109126"/>
          </a:xfrm>
          <a:prstGeom prst="roundRect">
            <a:avLst>
              <a:gd name="adj" fmla="val 23188"/>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7"/>
          <p:cNvSpPr/>
          <p:nvPr/>
        </p:nvSpPr>
        <p:spPr>
          <a:xfrm rot="-5400000">
            <a:off x="2330043" y="2263715"/>
            <a:ext cx="1316504" cy="4724030"/>
          </a:xfrm>
          <a:prstGeom prst="roundRect">
            <a:avLst>
              <a:gd name="adj" fmla="val 28569"/>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7"/>
          <p:cNvSpPr/>
          <p:nvPr/>
        </p:nvSpPr>
        <p:spPr>
          <a:xfrm>
            <a:off x="4697599" y="3594609"/>
            <a:ext cx="4429721" cy="3310633"/>
          </a:xfrm>
          <a:prstGeom prst="roundRect">
            <a:avLst>
              <a:gd name="adj" fmla="val 7181"/>
            </a:avLst>
          </a:prstGeom>
          <a:solidFill>
            <a:srgbClr val="FFFFFF"/>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7"/>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16</a:t>
            </a:fld>
            <a:endParaRPr/>
          </a:p>
        </p:txBody>
      </p:sp>
      <p:sp>
        <p:nvSpPr>
          <p:cNvPr id="405" name="Google Shape;405;p17"/>
          <p:cNvSpPr txBox="1"/>
          <p:nvPr/>
        </p:nvSpPr>
        <p:spPr>
          <a:xfrm>
            <a:off x="382498" y="1021826"/>
            <a:ext cx="5785003" cy="897255"/>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dirty="0">
                <a:solidFill>
                  <a:srgbClr val="741B47"/>
                </a:solidFill>
                <a:latin typeface="Calibri"/>
                <a:ea typeface="Calibri"/>
                <a:cs typeface="Calibri"/>
                <a:sym typeface="Calibri"/>
              </a:rPr>
              <a:t>CONCLUSIONES FINALES SOBRE LOS </a:t>
            </a:r>
            <a:r>
              <a:rPr lang="en-US" sz="2800" i="0" u="none" strike="noStrike" cap="none" dirty="0">
                <a:solidFill>
                  <a:srgbClr val="FF0000"/>
                </a:solidFill>
                <a:latin typeface="Calibri"/>
                <a:ea typeface="Calibri"/>
                <a:cs typeface="Calibri"/>
                <a:sym typeface="Calibri"/>
              </a:rPr>
              <a:t>RESIDUOS PELIGROSOS</a:t>
            </a:r>
            <a:endParaRPr dirty="0"/>
          </a:p>
        </p:txBody>
      </p:sp>
      <p:sp>
        <p:nvSpPr>
          <p:cNvPr id="406" name="Google Shape;406;p17"/>
          <p:cNvSpPr txBox="1"/>
          <p:nvPr/>
        </p:nvSpPr>
        <p:spPr>
          <a:xfrm>
            <a:off x="4987386" y="6572843"/>
            <a:ext cx="1917403" cy="2091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600"/>
              <a:buFont typeface="Calibri"/>
              <a:buNone/>
            </a:pPr>
            <a:r>
              <a:rPr lang="en-US" sz="1600" b="1" i="0" u="none" strike="noStrike" cap="none">
                <a:solidFill>
                  <a:srgbClr val="741B47"/>
                </a:solidFill>
                <a:latin typeface="Calibri"/>
                <a:ea typeface="Calibri"/>
                <a:cs typeface="Calibri"/>
                <a:sym typeface="Calibri"/>
              </a:rPr>
              <a:t>Lubricantes bajo techo</a:t>
            </a:r>
            <a:endParaRPr/>
          </a:p>
        </p:txBody>
      </p:sp>
      <p:pic>
        <p:nvPicPr>
          <p:cNvPr id="407" name="Google Shape;407;p17" descr="Google Shape;381;p17"/>
          <p:cNvPicPr preferRelativeResize="0"/>
          <p:nvPr/>
        </p:nvPicPr>
        <p:blipFill rotWithShape="1">
          <a:blip r:embed="rId3">
            <a:alphaModFix/>
          </a:blip>
          <a:srcRect/>
          <a:stretch/>
        </p:blipFill>
        <p:spPr>
          <a:xfrm>
            <a:off x="12969260" y="3516257"/>
            <a:ext cx="682758" cy="651002"/>
          </a:xfrm>
          <a:prstGeom prst="rect">
            <a:avLst/>
          </a:prstGeom>
          <a:noFill/>
          <a:ln>
            <a:noFill/>
          </a:ln>
        </p:spPr>
      </p:pic>
      <p:sp>
        <p:nvSpPr>
          <p:cNvPr id="408" name="Google Shape;408;p17"/>
          <p:cNvSpPr txBox="1"/>
          <p:nvPr/>
        </p:nvSpPr>
        <p:spPr>
          <a:xfrm>
            <a:off x="981011" y="2387453"/>
            <a:ext cx="7303800" cy="1316504"/>
          </a:xfrm>
          <a:prstGeom prst="rect">
            <a:avLst/>
          </a:prstGeom>
          <a:noFill/>
          <a:ln>
            <a:noFill/>
          </a:ln>
        </p:spPr>
        <p:txBody>
          <a:bodyPr spcFirstLastPara="1" wrap="square" lIns="45675" tIns="45675" rIns="45675" bIns="45675" anchor="t" anchorCtr="0">
            <a:spAutoFit/>
          </a:bodyPr>
          <a:lstStyle/>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dirty="0">
                <a:solidFill>
                  <a:schemeClr val="tx1"/>
                </a:solidFill>
                <a:latin typeface="Calibri"/>
                <a:ea typeface="Calibri"/>
                <a:cs typeface="Calibri"/>
                <a:sym typeface="Calibri"/>
              </a:rPr>
              <a:t>La </a:t>
            </a:r>
            <a:r>
              <a:rPr lang="en-US" sz="1600" b="0" i="0" u="none" strike="noStrike" cap="none" dirty="0" err="1">
                <a:solidFill>
                  <a:schemeClr val="tx1"/>
                </a:solidFill>
                <a:latin typeface="Calibri"/>
                <a:ea typeface="Calibri"/>
                <a:cs typeface="Calibri"/>
                <a:sym typeface="Calibri"/>
              </a:rPr>
              <a:t>empresa</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que</a:t>
            </a:r>
            <a:r>
              <a:rPr lang="en-US" sz="1600" b="0" i="0" u="none" strike="noStrike" cap="none" dirty="0">
                <a:solidFill>
                  <a:schemeClr val="tx1"/>
                </a:solidFill>
                <a:latin typeface="Calibri"/>
                <a:ea typeface="Calibri"/>
                <a:cs typeface="Calibri"/>
                <a:sym typeface="Calibri"/>
              </a:rPr>
              <a:t> genera </a:t>
            </a:r>
            <a:r>
              <a:rPr lang="en-US" sz="1600" b="0" i="0" u="none" strike="noStrike" cap="none" dirty="0" err="1">
                <a:solidFill>
                  <a:schemeClr val="tx1"/>
                </a:solidFill>
                <a:latin typeface="Calibri"/>
                <a:ea typeface="Calibri"/>
                <a:cs typeface="Calibri"/>
                <a:sym typeface="Calibri"/>
              </a:rPr>
              <a:t>residuos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industriales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peligrosos</a:t>
            </a:r>
            <a:r>
              <a:rPr lang="en-US" sz="1600" b="0" i="0" u="none" strike="noStrike" cap="none" dirty="0">
                <a:solidFill>
                  <a:schemeClr val="tx1"/>
                </a:solidFill>
                <a:latin typeface="Calibri"/>
                <a:ea typeface="Calibri"/>
                <a:cs typeface="Calibri"/>
                <a:sym typeface="Calibri"/>
              </a:rPr>
              <a:t> y no </a:t>
            </a:r>
            <a:r>
              <a:rPr lang="en-US" sz="1600" b="0" i="0" u="none" strike="noStrike" cap="none" dirty="0" err="1">
                <a:solidFill>
                  <a:schemeClr val="tx1"/>
                </a:solidFill>
                <a:latin typeface="Calibri"/>
                <a:ea typeface="Calibri"/>
                <a:cs typeface="Calibri"/>
                <a:sym typeface="Calibri"/>
              </a:rPr>
              <a:t>peligrosos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debe</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contar</a:t>
            </a:r>
            <a:r>
              <a:rPr lang="en-US" sz="1600" b="0" i="0" u="none" strike="noStrike" cap="none" dirty="0">
                <a:solidFill>
                  <a:schemeClr val="tx1"/>
                </a:solidFill>
                <a:latin typeface="Calibri"/>
                <a:ea typeface="Calibri"/>
                <a:cs typeface="Calibri"/>
                <a:sym typeface="Calibri"/>
              </a:rPr>
              <a:t> con </a:t>
            </a:r>
            <a:r>
              <a:rPr lang="en-US" sz="1600" b="0" i="0" u="none" strike="noStrike" cap="none" dirty="0" err="1">
                <a:solidFill>
                  <a:schemeClr val="tx1"/>
                </a:solidFill>
                <a:latin typeface="Calibri"/>
                <a:ea typeface="Calibri"/>
                <a:cs typeface="Calibri"/>
                <a:sym typeface="Calibri"/>
              </a:rPr>
              <a:t>lugar</a:t>
            </a:r>
            <a:r>
              <a:rPr lang="en-US" sz="1600" b="0" i="0" u="none" strike="noStrike" cap="none" dirty="0">
                <a:solidFill>
                  <a:schemeClr val="tx1"/>
                </a:solidFill>
                <a:latin typeface="Calibri"/>
                <a:ea typeface="Calibri"/>
                <a:cs typeface="Calibri"/>
                <a:sym typeface="Calibri"/>
              </a:rPr>
              <a:t> de </a:t>
            </a:r>
            <a:r>
              <a:rPr lang="en-US" sz="1600" b="0" i="0" u="none" strike="noStrike" cap="none" dirty="0" err="1">
                <a:solidFill>
                  <a:schemeClr val="tx1"/>
                </a:solidFill>
                <a:latin typeface="Calibri"/>
                <a:ea typeface="Calibri"/>
                <a:cs typeface="Calibri"/>
                <a:sym typeface="Calibri"/>
              </a:rPr>
              <a:t>disposición</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transitoria</a:t>
            </a:r>
            <a:r>
              <a:rPr lang="en-US" sz="1600" b="0" i="0" u="none" strike="noStrike" cap="none" dirty="0">
                <a:solidFill>
                  <a:schemeClr val="tx1"/>
                </a:solidFill>
                <a:latin typeface="Calibri"/>
                <a:ea typeface="Calibri"/>
                <a:cs typeface="Calibri"/>
                <a:sym typeface="Calibri"/>
              </a:rPr>
              <a:t> y con </a:t>
            </a:r>
            <a:r>
              <a:rPr lang="en-US" sz="1600" b="0" i="0" u="none" strike="noStrike" cap="none" dirty="0" err="1">
                <a:solidFill>
                  <a:schemeClr val="tx1"/>
                </a:solidFill>
                <a:latin typeface="Calibri"/>
                <a:ea typeface="Calibri"/>
                <a:cs typeface="Calibri"/>
                <a:sym typeface="Calibri"/>
              </a:rPr>
              <a:t>autorización</a:t>
            </a:r>
            <a:r>
              <a:rPr lang="en-US" sz="1600" b="0" i="0" u="none" strike="noStrike" cap="none" dirty="0">
                <a:solidFill>
                  <a:schemeClr val="tx1"/>
                </a:solidFill>
                <a:latin typeface="Calibri"/>
                <a:ea typeface="Calibri"/>
                <a:cs typeface="Calibri"/>
                <a:sym typeface="Calibri"/>
              </a:rPr>
              <a:t> sanitaria. </a:t>
            </a:r>
            <a:endParaRPr sz="1600" dirty="0">
              <a:solidFill>
                <a:schemeClr val="tx1"/>
              </a:solidFill>
            </a:endParaRPr>
          </a:p>
          <a:p>
            <a:pPr marL="0" marR="0" lvl="0" indent="0" algn="l" rtl="0">
              <a:lnSpc>
                <a:spcPct val="100000"/>
              </a:lnSpc>
              <a:spcBef>
                <a:spcPts val="0"/>
              </a:spcBef>
              <a:spcAft>
                <a:spcPts val="0"/>
              </a:spcAft>
              <a:buClr>
                <a:srgbClr val="741B47"/>
              </a:buClr>
              <a:buSzPts val="1600"/>
              <a:buFont typeface="Calibri"/>
              <a:buNone/>
            </a:pPr>
            <a:endParaRPr sz="1600" b="0" i="0" u="none" strike="noStrike" cap="none" dirty="0">
              <a:solidFill>
                <a:schemeClr val="tx1"/>
              </a:solidFill>
              <a:latin typeface="Calibri"/>
              <a:ea typeface="Calibri"/>
              <a:cs typeface="Calibri"/>
              <a:sym typeface="Calibri"/>
            </a:endParaRPr>
          </a:p>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dirty="0">
                <a:solidFill>
                  <a:schemeClr val="tx1"/>
                </a:solidFill>
                <a:latin typeface="Calibri"/>
                <a:ea typeface="Calibri"/>
                <a:cs typeface="Calibri"/>
                <a:sym typeface="Calibri"/>
              </a:rPr>
              <a:t>La </a:t>
            </a:r>
            <a:r>
              <a:rPr lang="en-US" sz="1600" b="0" i="0" u="none" strike="noStrike" cap="none" dirty="0" err="1">
                <a:solidFill>
                  <a:schemeClr val="tx1"/>
                </a:solidFill>
                <a:latin typeface="Calibri"/>
                <a:ea typeface="Calibri"/>
                <a:cs typeface="Calibri"/>
                <a:sym typeface="Calibri"/>
              </a:rPr>
              <a:t>empresa</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que</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retira</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sus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residuos</a:t>
            </a:r>
            <a:r>
              <a:rPr lang="en-US" sz="1600" b="0" i="0" u="none" strike="noStrike" cap="none" dirty="0">
                <a:solidFill>
                  <a:schemeClr val="tx1"/>
                </a:solidFill>
                <a:latin typeface="Calibri"/>
                <a:ea typeface="Calibri"/>
                <a:cs typeface="Calibri"/>
                <a:sym typeface="Calibri"/>
              </a:rPr>
              <a:t> no </a:t>
            </a:r>
            <a:r>
              <a:rPr lang="en-US" sz="1600" b="0" i="0" u="none" strike="noStrike" cap="none" dirty="0" err="1">
                <a:solidFill>
                  <a:schemeClr val="tx1"/>
                </a:solidFill>
                <a:latin typeface="Calibri"/>
                <a:ea typeface="Calibri"/>
                <a:cs typeface="Calibri"/>
                <a:sym typeface="Calibri"/>
              </a:rPr>
              <a:t>peligrosos</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debe</a:t>
            </a:r>
            <a:r>
              <a:rPr lang="en-US" sz="1600" b="0" i="0" u="none" strike="noStrike" cap="none" dirty="0">
                <a:solidFill>
                  <a:schemeClr val="tx1"/>
                </a:solidFill>
                <a:latin typeface="Calibri"/>
                <a:ea typeface="Calibri"/>
                <a:cs typeface="Calibri"/>
                <a:sym typeface="Calibri"/>
              </a:rPr>
              <a:t> </a:t>
            </a:r>
            <a:r>
              <a:rPr lang="en-US" sz="1600" b="0" i="0" u="none" strike="noStrike" cap="none" dirty="0" err="1">
                <a:solidFill>
                  <a:schemeClr val="tx1"/>
                </a:solidFill>
                <a:latin typeface="Calibri"/>
                <a:ea typeface="Calibri"/>
                <a:cs typeface="Calibri"/>
                <a:sym typeface="Calibri"/>
              </a:rPr>
              <a:t>contar</a:t>
            </a:r>
            <a:r>
              <a:rPr lang="en-US" sz="1600" b="0" i="0" u="none" strike="noStrike" cap="none" dirty="0">
                <a:solidFill>
                  <a:schemeClr val="tx1"/>
                </a:solidFill>
                <a:latin typeface="Calibri"/>
                <a:ea typeface="Calibri"/>
                <a:cs typeface="Calibri"/>
                <a:sym typeface="Calibri"/>
              </a:rPr>
              <a:t> con la </a:t>
            </a:r>
            <a:r>
              <a:rPr lang="en-US" sz="1600" b="0" i="0" u="none" strike="noStrike" cap="none" dirty="0" err="1">
                <a:solidFill>
                  <a:schemeClr val="tx1"/>
                </a:solidFill>
                <a:latin typeface="Calibri"/>
                <a:ea typeface="Calibri"/>
                <a:cs typeface="Calibri"/>
                <a:sym typeface="Calibri"/>
              </a:rPr>
              <a:t>autorización</a:t>
            </a:r>
            <a:r>
              <a:rPr lang="en-US" sz="1600" b="0" i="0" u="none" strike="noStrike" cap="none" dirty="0">
                <a:solidFill>
                  <a:schemeClr val="tx1"/>
                </a:solidFill>
                <a:latin typeface="Calibri"/>
                <a:ea typeface="Calibri"/>
                <a:cs typeface="Calibri"/>
                <a:sym typeface="Calibri"/>
              </a:rPr>
              <a:t> sanitaria </a:t>
            </a:r>
            <a:r>
              <a:rPr lang="en-US" sz="1600" b="0" i="0" u="none" strike="noStrike" cap="none" dirty="0" err="1">
                <a:solidFill>
                  <a:schemeClr val="tx1"/>
                </a:solidFill>
                <a:latin typeface="Calibri"/>
                <a:ea typeface="Calibri"/>
                <a:cs typeface="Calibri"/>
                <a:sym typeface="Calibri"/>
              </a:rPr>
              <a:t>respectiva</a:t>
            </a:r>
            <a:r>
              <a:rPr lang="en-US" sz="1600" b="0" i="0" u="none" strike="noStrike" cap="none" dirty="0">
                <a:solidFill>
                  <a:schemeClr val="tx1"/>
                </a:solidFill>
                <a:latin typeface="Calibri"/>
                <a:ea typeface="Calibri"/>
                <a:cs typeface="Calibri"/>
                <a:sym typeface="Calibri"/>
              </a:rPr>
              <a:t>.</a:t>
            </a:r>
            <a:endParaRPr sz="1600" dirty="0">
              <a:solidFill>
                <a:schemeClr val="tx1"/>
              </a:solidFill>
            </a:endParaRPr>
          </a:p>
        </p:txBody>
      </p:sp>
      <p:sp>
        <p:nvSpPr>
          <p:cNvPr id="409" name="Google Shape;409;p17"/>
          <p:cNvSpPr txBox="1"/>
          <p:nvPr/>
        </p:nvSpPr>
        <p:spPr>
          <a:xfrm>
            <a:off x="981011" y="4130321"/>
            <a:ext cx="3311014" cy="984885"/>
          </a:xfrm>
          <a:prstGeom prst="rect">
            <a:avLst/>
          </a:prstGeom>
          <a:noFill/>
          <a:ln>
            <a:noFill/>
          </a:ln>
        </p:spPr>
        <p:txBody>
          <a:bodyPr spcFirstLastPara="1" wrap="square" lIns="0" tIns="0" rIns="0" bIns="0" anchor="t" anchorCtr="0">
            <a:spAutoFit/>
          </a:bodyPr>
          <a:lstStyle/>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a:solidFill>
                  <a:schemeClr val="tx1"/>
                </a:solidFill>
                <a:latin typeface="Calibri"/>
                <a:ea typeface="Calibri"/>
                <a:cs typeface="Calibri"/>
                <a:sym typeface="Calibri"/>
              </a:rPr>
              <a:t> La empresa que retira sus residuos peligrosos debe realizar la declaración a través sistema SIDREP o hoja de declaración y seguimiento RESPEL.</a:t>
            </a:r>
            <a:endParaRPr sz="1600">
              <a:solidFill>
                <a:schemeClr val="tx1"/>
              </a:solidFill>
            </a:endParaRPr>
          </a:p>
        </p:txBody>
      </p:sp>
      <p:pic>
        <p:nvPicPr>
          <p:cNvPr id="410" name="Google Shape;410;p17" descr="Imagen"/>
          <p:cNvPicPr preferRelativeResize="0"/>
          <p:nvPr/>
        </p:nvPicPr>
        <p:blipFill rotWithShape="1">
          <a:blip r:embed="rId4">
            <a:alphaModFix/>
          </a:blip>
          <a:srcRect/>
          <a:stretch/>
        </p:blipFill>
        <p:spPr>
          <a:xfrm>
            <a:off x="4860924" y="3722320"/>
            <a:ext cx="4103070" cy="2832785"/>
          </a:xfrm>
          <a:prstGeom prst="rect">
            <a:avLst/>
          </a:prstGeom>
          <a:noFill/>
          <a:ln>
            <a:noFill/>
          </a:ln>
        </p:spPr>
      </p:pic>
      <p:sp>
        <p:nvSpPr>
          <p:cNvPr id="411" name="Google Shape;411;p17"/>
          <p:cNvSpPr txBox="1"/>
          <p:nvPr/>
        </p:nvSpPr>
        <p:spPr>
          <a:xfrm>
            <a:off x="981011" y="5274149"/>
            <a:ext cx="331101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600"/>
              <a:buFont typeface="Calibri"/>
              <a:buNone/>
            </a:pPr>
            <a:endParaRPr sz="1600" b="0" i="0" u="none" strike="noStrike" cap="none">
              <a:solidFill>
                <a:schemeClr val="tx1"/>
              </a:solidFill>
              <a:latin typeface="Calibri"/>
              <a:ea typeface="Calibri"/>
              <a:cs typeface="Calibri"/>
              <a:sym typeface="Calibri"/>
            </a:endParaRPr>
          </a:p>
          <a:p>
            <a:pPr marL="160420" marR="0" lvl="0" indent="-160420" algn="l" rtl="0">
              <a:lnSpc>
                <a:spcPct val="100000"/>
              </a:lnSpc>
              <a:spcBef>
                <a:spcPts val="0"/>
              </a:spcBef>
              <a:spcAft>
                <a:spcPts val="0"/>
              </a:spcAft>
              <a:buClr>
                <a:srgbClr val="741B47"/>
              </a:buClr>
              <a:buSzPts val="1600"/>
              <a:buFont typeface="Calibri"/>
              <a:buChar char="•"/>
            </a:pPr>
            <a:r>
              <a:rPr lang="en-US" sz="1600" b="0" i="0" u="none" strike="noStrike" cap="none">
                <a:solidFill>
                  <a:schemeClr val="tx1"/>
                </a:solidFill>
                <a:latin typeface="Calibri"/>
                <a:ea typeface="Calibri"/>
                <a:cs typeface="Calibri"/>
                <a:sym typeface="Calibri"/>
              </a:rPr>
              <a:t> El generador debe conocer sus residuos y la forma de manejo transitorio y final adecuada.</a:t>
            </a:r>
            <a:endParaRPr sz="160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8"/>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17</a:t>
            </a:fld>
            <a:endParaRPr/>
          </a:p>
        </p:txBody>
      </p:sp>
      <p:pic>
        <p:nvPicPr>
          <p:cNvPr id="417" name="Google Shape;417;p18" descr="Google Shape;389;p18"/>
          <p:cNvPicPr preferRelativeResize="0"/>
          <p:nvPr/>
        </p:nvPicPr>
        <p:blipFill rotWithShape="1">
          <a:blip r:embed="rId3">
            <a:alphaModFix/>
          </a:blip>
          <a:srcRect l="64923"/>
          <a:stretch/>
        </p:blipFill>
        <p:spPr>
          <a:xfrm>
            <a:off x="5" y="2355025"/>
            <a:ext cx="1353175" cy="3902574"/>
          </a:xfrm>
          <a:prstGeom prst="rect">
            <a:avLst/>
          </a:prstGeom>
          <a:noFill/>
          <a:ln>
            <a:noFill/>
          </a:ln>
        </p:spPr>
      </p:pic>
      <p:pic>
        <p:nvPicPr>
          <p:cNvPr id="419" name="Google Shape;419;p18" descr="Imagen"/>
          <p:cNvPicPr preferRelativeResize="0"/>
          <p:nvPr/>
        </p:nvPicPr>
        <p:blipFill rotWithShape="1">
          <a:blip r:embed="rId4">
            <a:alphaModFix/>
          </a:blip>
          <a:srcRect/>
          <a:stretch/>
        </p:blipFill>
        <p:spPr>
          <a:xfrm>
            <a:off x="1676829" y="2095276"/>
            <a:ext cx="6552772" cy="4713166"/>
          </a:xfrm>
          <a:prstGeom prst="rect">
            <a:avLst/>
          </a:prstGeom>
          <a:noFill/>
          <a:ln>
            <a:noFill/>
          </a:ln>
        </p:spPr>
      </p:pic>
      <p:pic>
        <p:nvPicPr>
          <p:cNvPr id="420" name="Google Shape;420;p18" descr="Imagen"/>
          <p:cNvPicPr preferRelativeResize="0"/>
          <p:nvPr/>
        </p:nvPicPr>
        <p:blipFill rotWithShape="1">
          <a:blip r:embed="rId5">
            <a:alphaModFix/>
          </a:blip>
          <a:srcRect/>
          <a:stretch/>
        </p:blipFill>
        <p:spPr>
          <a:xfrm>
            <a:off x="6951194" y="5542551"/>
            <a:ext cx="2310593" cy="1781134"/>
          </a:xfrm>
          <a:prstGeom prst="rect">
            <a:avLst/>
          </a:prstGeom>
          <a:noFill/>
          <a:ln>
            <a:noFill/>
          </a:ln>
        </p:spPr>
      </p:pic>
      <p:sp>
        <p:nvSpPr>
          <p:cNvPr id="8" name="Google Shape;405;p17"/>
          <p:cNvSpPr txBox="1"/>
          <p:nvPr/>
        </p:nvSpPr>
        <p:spPr>
          <a:xfrm>
            <a:off x="382498" y="1021826"/>
            <a:ext cx="5785003" cy="897255"/>
          </a:xfrm>
          <a:prstGeom prst="rect">
            <a:avLst/>
          </a:prstGeom>
          <a:noFill/>
          <a:ln>
            <a:noFill/>
          </a:ln>
        </p:spPr>
        <p:txBody>
          <a:bodyPr spcFirstLastPara="1" wrap="square" lIns="91375" tIns="91375" rIns="91375" bIns="91375" anchor="ctr" anchorCtr="0">
            <a:spAutoFit/>
          </a:bodyPr>
          <a:lstStyle/>
          <a:p>
            <a:pPr lvl="0">
              <a:lnSpc>
                <a:spcPct val="80000"/>
              </a:lnSpc>
              <a:buClr>
                <a:srgbClr val="741B47"/>
              </a:buClr>
              <a:buSzPts val="2300"/>
            </a:pPr>
            <a:r>
              <a:rPr lang="es-CL" sz="2800" b="1" dirty="0">
                <a:solidFill>
                  <a:srgbClr val="741B47"/>
                </a:solidFill>
                <a:latin typeface="Calibri"/>
                <a:ea typeface="Calibri"/>
                <a:cs typeface="Calibri"/>
                <a:sym typeface="Calibri"/>
              </a:rPr>
              <a:t>MANEJO DE RESIDUOS INDUSTRIALES </a:t>
            </a:r>
            <a:r>
              <a:rPr lang="es-CL" sz="2800" dirty="0">
                <a:solidFill>
                  <a:srgbClr val="FF0000"/>
                </a:solidFill>
                <a:latin typeface="Calibri"/>
                <a:ea typeface="Calibri"/>
                <a:cs typeface="Calibri"/>
                <a:sym typeface="Calibri"/>
              </a:rPr>
              <a:t>EN LA REGIÓN METROPOLITANA</a:t>
            </a:r>
            <a:endParaRPr lang="es-CL"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9" descr="Google Shape;397;p19"/>
          <p:cNvPicPr preferRelativeResize="0"/>
          <p:nvPr/>
        </p:nvPicPr>
        <p:blipFill rotWithShape="1">
          <a:blip r:embed="rId3">
            <a:alphaModFix/>
          </a:blip>
          <a:srcRect/>
          <a:stretch/>
        </p:blipFill>
        <p:spPr>
          <a:xfrm>
            <a:off x="830642" y="1815299"/>
            <a:ext cx="7016441" cy="4871643"/>
          </a:xfrm>
          <a:prstGeom prst="rect">
            <a:avLst/>
          </a:prstGeom>
          <a:noFill/>
          <a:ln>
            <a:noFill/>
          </a:ln>
        </p:spPr>
      </p:pic>
      <p:sp>
        <p:nvSpPr>
          <p:cNvPr id="426" name="Google Shape;426;p19"/>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18</a:t>
            </a:fld>
            <a:endParaRPr/>
          </a:p>
        </p:txBody>
      </p:sp>
      <p:pic>
        <p:nvPicPr>
          <p:cNvPr id="427" name="Google Shape;427;p19" descr="Google Shape;399;p19"/>
          <p:cNvPicPr preferRelativeResize="0"/>
          <p:nvPr/>
        </p:nvPicPr>
        <p:blipFill rotWithShape="1">
          <a:blip r:embed="rId4">
            <a:alphaModFix/>
          </a:blip>
          <a:srcRect/>
          <a:stretch/>
        </p:blipFill>
        <p:spPr>
          <a:xfrm flipH="1">
            <a:off x="5174253" y="3959845"/>
            <a:ext cx="4636303" cy="3844876"/>
          </a:xfrm>
          <a:prstGeom prst="rect">
            <a:avLst/>
          </a:prstGeom>
          <a:noFill/>
          <a:ln>
            <a:noFill/>
          </a:ln>
        </p:spPr>
      </p:pic>
      <p:grpSp>
        <p:nvGrpSpPr>
          <p:cNvPr id="428" name="Google Shape;428;p19"/>
          <p:cNvGrpSpPr/>
          <p:nvPr/>
        </p:nvGrpSpPr>
        <p:grpSpPr>
          <a:xfrm>
            <a:off x="6552862" y="1699452"/>
            <a:ext cx="2633626" cy="2629603"/>
            <a:chOff x="0" y="0"/>
            <a:chExt cx="2633625" cy="2629601"/>
          </a:xfrm>
        </p:grpSpPr>
        <p:sp>
          <p:nvSpPr>
            <p:cNvPr id="429" name="Google Shape;429;p19"/>
            <p:cNvSpPr/>
            <p:nvPr/>
          </p:nvSpPr>
          <p:spPr>
            <a:xfrm>
              <a:off x="0" y="0"/>
              <a:ext cx="2633625" cy="1993052"/>
            </a:xfrm>
            <a:prstGeom prst="roundRect">
              <a:avLst>
                <a:gd name="adj" fmla="val 11224"/>
              </a:avLst>
            </a:prstGeom>
            <a:solidFill>
              <a:srgbClr val="DFD3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9"/>
            <p:cNvSpPr/>
            <p:nvPr/>
          </p:nvSpPr>
          <p:spPr>
            <a:xfrm rot="-9431658">
              <a:off x="992572" y="1807524"/>
              <a:ext cx="333493" cy="788256"/>
            </a:xfrm>
            <a:prstGeom prst="triangle">
              <a:avLst>
                <a:gd name="adj" fmla="val 50000"/>
              </a:avLst>
            </a:prstGeom>
            <a:solidFill>
              <a:srgbClr val="DFD3D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431" name="Google Shape;431;p19"/>
          <p:cNvSpPr txBox="1"/>
          <p:nvPr/>
        </p:nvSpPr>
        <p:spPr>
          <a:xfrm>
            <a:off x="6857909" y="1914765"/>
            <a:ext cx="2221897" cy="1557869"/>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41B47"/>
              </a:buClr>
              <a:buSzPts val="2100"/>
              <a:buFont typeface="Calibri"/>
              <a:buNone/>
            </a:pPr>
            <a:r>
              <a:rPr lang="en-US" sz="2100" b="1" i="0" u="none" strike="noStrike" cap="none">
                <a:solidFill>
                  <a:srgbClr val="741B47"/>
                </a:solidFill>
                <a:latin typeface="Calibri"/>
                <a:ea typeface="Calibri"/>
                <a:cs typeface="Calibri"/>
                <a:sym typeface="Calibri"/>
              </a:rPr>
              <a:t>Veamos un ejemplo de cómo </a:t>
            </a:r>
            <a:r>
              <a:rPr lang="en-US" sz="2100" b="1" i="0" u="none" strike="noStrike" cap="none">
                <a:solidFill>
                  <a:srgbClr val="FF0000"/>
                </a:solidFill>
                <a:latin typeface="Calibri"/>
                <a:ea typeface="Calibri"/>
                <a:cs typeface="Calibri"/>
                <a:sym typeface="Calibri"/>
              </a:rPr>
              <a:t>contaminaban los automóviles </a:t>
            </a:r>
            <a:r>
              <a:rPr lang="en-US" sz="2100" b="1" i="0" u="none" strike="noStrike" cap="none">
                <a:solidFill>
                  <a:srgbClr val="741B47"/>
                </a:solidFill>
                <a:latin typeface="Calibri"/>
                <a:ea typeface="Calibri"/>
                <a:cs typeface="Calibri"/>
                <a:sym typeface="Calibri"/>
              </a:rPr>
              <a:t>hace algún tiempo.</a:t>
            </a:r>
            <a:endParaRPr/>
          </a:p>
        </p:txBody>
      </p:sp>
      <p:sp>
        <p:nvSpPr>
          <p:cNvPr id="432" name="Google Shape;432;p19"/>
          <p:cNvSpPr txBox="1"/>
          <p:nvPr/>
        </p:nvSpPr>
        <p:spPr>
          <a:xfrm>
            <a:off x="2846656" y="3396756"/>
            <a:ext cx="2334948" cy="100869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El fin del carburador. Contaminación y costumbres sociales.</a:t>
            </a:r>
            <a:endParaRPr/>
          </a:p>
        </p:txBody>
      </p:sp>
      <p:sp>
        <p:nvSpPr>
          <p:cNvPr id="15" name="Botón de acción: Hacia delante o Siguiente 14">
            <a:hlinkClick r:id="rId5" highlightClick="1"/>
          </p:cNvPr>
          <p:cNvSpPr/>
          <p:nvPr/>
        </p:nvSpPr>
        <p:spPr>
          <a:xfrm>
            <a:off x="2344974" y="3655179"/>
            <a:ext cx="491851" cy="491851"/>
          </a:xfrm>
          <a:prstGeom prst="actionButtonForwardNext">
            <a:avLst/>
          </a:pr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L">
              <a:ln w="0">
                <a:noFill/>
              </a:ln>
              <a:solidFill>
                <a:schemeClr val="tx1"/>
              </a:solidFill>
              <a:effectLst>
                <a:outerShdw blurRad="38100" dist="19050" dir="2700000" algn="tl" rotWithShape="0">
                  <a:schemeClr val="dk1">
                    <a:alpha val="40000"/>
                  </a:schemeClr>
                </a:outerShdw>
              </a:effectLst>
            </a:endParaRPr>
          </a:p>
        </p:txBody>
      </p:sp>
      <p:sp>
        <p:nvSpPr>
          <p:cNvPr id="16" name="Google Shape;206;p7"/>
          <p:cNvSpPr txBox="1"/>
          <p:nvPr/>
        </p:nvSpPr>
        <p:spPr>
          <a:xfrm>
            <a:off x="382499" y="1261272"/>
            <a:ext cx="8950502" cy="536169"/>
          </a:xfrm>
          <a:prstGeom prst="rect">
            <a:avLst/>
          </a:prstGeom>
          <a:noFill/>
          <a:ln>
            <a:noFill/>
          </a:ln>
        </p:spPr>
        <p:txBody>
          <a:bodyPr spcFirstLastPara="1" wrap="square" lIns="91400" tIns="91400" rIns="91400" bIns="91400" anchor="ctr" anchorCtr="0">
            <a:spAutoFit/>
          </a:bodyPr>
          <a:lstStyle/>
          <a:p>
            <a:pPr lvl="0">
              <a:lnSpc>
                <a:spcPct val="80000"/>
              </a:lnSpc>
              <a:buClr>
                <a:srgbClr val="741B47"/>
              </a:buClr>
              <a:buSzPts val="2800"/>
            </a:pPr>
            <a:r>
              <a:rPr lang="en-US" sz="2800" b="1" dirty="0" smtClean="0">
                <a:solidFill>
                  <a:srgbClr val="741B47"/>
                </a:solidFill>
                <a:latin typeface="Calibri"/>
                <a:ea typeface="Calibri"/>
                <a:cs typeface="Calibri"/>
                <a:sym typeface="Calibri"/>
              </a:rPr>
              <a:t>VIDEO</a:t>
            </a:r>
            <a:endParaRPr lang="en-US" sz="2800" dirty="0"/>
          </a:p>
        </p:txBody>
      </p:sp>
      <p:sp>
        <p:nvSpPr>
          <p:cNvPr id="17"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smtClean="0">
                <a:latin typeface="Calibri"/>
                <a:ea typeface="Calibri"/>
                <a:cs typeface="Calibri"/>
                <a:sym typeface="Calibri"/>
              </a:rPr>
              <a:t>VEAMOS EL SIGUIENTE</a:t>
            </a:r>
            <a:endParaRPr sz="1400" b="1" i="0" u="none"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13"/>
          <p:cNvGrpSpPr/>
          <p:nvPr/>
        </p:nvGrpSpPr>
        <p:grpSpPr>
          <a:xfrm>
            <a:off x="2035275" y="2911885"/>
            <a:ext cx="6999677" cy="2696557"/>
            <a:chOff x="0" y="0"/>
            <a:chExt cx="6999675" cy="2696555"/>
          </a:xfrm>
        </p:grpSpPr>
        <p:sp>
          <p:nvSpPr>
            <p:cNvPr id="332" name="Google Shape;332;p13"/>
            <p:cNvSpPr/>
            <p:nvPr/>
          </p:nvSpPr>
          <p:spPr>
            <a:xfrm>
              <a:off x="0" y="0"/>
              <a:ext cx="6999675" cy="2696555"/>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3"/>
            <p:cNvSpPr txBox="1"/>
            <p:nvPr/>
          </p:nvSpPr>
          <p:spPr>
            <a:xfrm>
              <a:off x="131634" y="1158159"/>
              <a:ext cx="6736406" cy="380184"/>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34" name="Google Shape;334;p13" descr="Google Shape;315;p13"/>
          <p:cNvPicPr preferRelativeResize="0"/>
          <p:nvPr/>
        </p:nvPicPr>
        <p:blipFill rotWithShape="1">
          <a:blip r:embed="rId3">
            <a:alphaModFix/>
          </a:blip>
          <a:srcRect/>
          <a:stretch/>
        </p:blipFill>
        <p:spPr>
          <a:xfrm>
            <a:off x="5474444" y="5389021"/>
            <a:ext cx="1651875" cy="884517"/>
          </a:xfrm>
          <a:prstGeom prst="rect">
            <a:avLst/>
          </a:prstGeom>
          <a:noFill/>
          <a:ln>
            <a:noFill/>
          </a:ln>
        </p:spPr>
      </p:pic>
      <p:pic>
        <p:nvPicPr>
          <p:cNvPr id="335" name="Google Shape;335;p13" descr="Google Shape;316;p13"/>
          <p:cNvPicPr preferRelativeResize="0"/>
          <p:nvPr/>
        </p:nvPicPr>
        <p:blipFill rotWithShape="1">
          <a:blip r:embed="rId4">
            <a:alphaModFix/>
          </a:blip>
          <a:srcRect/>
          <a:stretch/>
        </p:blipFill>
        <p:spPr>
          <a:xfrm>
            <a:off x="0" y="2474947"/>
            <a:ext cx="3854921" cy="3652251"/>
          </a:xfrm>
          <a:prstGeom prst="rect">
            <a:avLst/>
          </a:prstGeom>
          <a:noFill/>
          <a:ln>
            <a:noFill/>
          </a:ln>
        </p:spPr>
      </p:pic>
      <p:pic>
        <p:nvPicPr>
          <p:cNvPr id="336" name="Google Shape;336;p13" descr="Google Shape;317;p13"/>
          <p:cNvPicPr preferRelativeResize="0"/>
          <p:nvPr/>
        </p:nvPicPr>
        <p:blipFill rotWithShape="1">
          <a:blip r:embed="rId5">
            <a:alphaModFix/>
          </a:blip>
          <a:srcRect/>
          <a:stretch/>
        </p:blipFill>
        <p:spPr>
          <a:xfrm>
            <a:off x="7126316" y="5029930"/>
            <a:ext cx="1806827" cy="1348214"/>
          </a:xfrm>
          <a:prstGeom prst="rect">
            <a:avLst/>
          </a:prstGeom>
          <a:noFill/>
          <a:ln>
            <a:noFill/>
          </a:ln>
        </p:spPr>
      </p:pic>
      <p:sp>
        <p:nvSpPr>
          <p:cNvPr id="339" name="Google Shape;339;p13"/>
          <p:cNvSpPr txBox="1"/>
          <p:nvPr/>
        </p:nvSpPr>
        <p:spPr>
          <a:xfrm>
            <a:off x="4125174" y="1029694"/>
            <a:ext cx="466493" cy="830104"/>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BA9BA5"/>
              </a:buClr>
              <a:buSzPts val="5000"/>
              <a:buFont typeface="Calibri"/>
              <a:buNone/>
            </a:pPr>
            <a:r>
              <a:rPr lang="en-US" sz="5000" b="0" i="0" u="none" strike="noStrike" cap="none">
                <a:solidFill>
                  <a:srgbClr val="BA9BA5"/>
                </a:solidFill>
                <a:latin typeface="Calibri"/>
                <a:ea typeface="Calibri"/>
                <a:cs typeface="Calibri"/>
                <a:sym typeface="Calibri"/>
              </a:rPr>
              <a:t>3</a:t>
            </a:r>
            <a:endParaRPr/>
          </a:p>
        </p:txBody>
      </p:sp>
      <p:sp>
        <p:nvSpPr>
          <p:cNvPr id="340" name="Google Shape;340;p13"/>
          <p:cNvSpPr txBox="1"/>
          <p:nvPr/>
        </p:nvSpPr>
        <p:spPr>
          <a:xfrm>
            <a:off x="3205316" y="4207576"/>
            <a:ext cx="4994786" cy="677377"/>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¡Ahora realizaremos una actividad que resume todo lo que hemos visto! </a:t>
            </a:r>
            <a:r>
              <a:rPr lang="en-US" sz="1600" b="1" i="0" u="none" strike="noStrike" cap="none">
                <a:solidFill>
                  <a:srgbClr val="76384D"/>
                </a:solidFill>
                <a:latin typeface="Calibri"/>
                <a:ea typeface="Calibri"/>
                <a:cs typeface="Calibri"/>
                <a:sym typeface="Calibri"/>
              </a:rPr>
              <a:t>¡Atentos!</a:t>
            </a:r>
            <a:endParaRPr/>
          </a:p>
        </p:txBody>
      </p:sp>
      <p:sp>
        <p:nvSpPr>
          <p:cNvPr id="341" name="Google Shape;341;p13"/>
          <p:cNvSpPr txBox="1"/>
          <p:nvPr/>
        </p:nvSpPr>
        <p:spPr>
          <a:xfrm>
            <a:off x="3205315" y="3507737"/>
            <a:ext cx="5250427" cy="431593"/>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741B47"/>
              </a:buClr>
              <a:buSzPts val="2000"/>
              <a:buFont typeface="Calibri"/>
              <a:buNone/>
            </a:pPr>
            <a:r>
              <a:rPr lang="en-US" sz="2000" b="1" i="0" u="none" strike="noStrike" cap="none">
                <a:solidFill>
                  <a:srgbClr val="741B47"/>
                </a:solidFill>
                <a:latin typeface="Calibri"/>
                <a:ea typeface="Calibri"/>
                <a:cs typeface="Calibri"/>
                <a:sym typeface="Calibri"/>
              </a:rPr>
              <a:t>DESECHOS </a:t>
            </a:r>
            <a:r>
              <a:rPr lang="en-US" sz="2000" b="0" i="0" u="none" strike="noStrike" cap="none">
                <a:solidFill>
                  <a:srgbClr val="FF0000"/>
                </a:solidFill>
                <a:latin typeface="Calibri"/>
                <a:ea typeface="Calibri"/>
                <a:cs typeface="Calibri"/>
                <a:sym typeface="Calibri"/>
              </a:rPr>
              <a:t>AUTOMOTRICES</a:t>
            </a:r>
            <a:endParaRPr/>
          </a:p>
        </p:txBody>
      </p:sp>
      <p:sp>
        <p:nvSpPr>
          <p:cNvPr id="13"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¿CUÁNTO APRENDIMOS?</a:t>
            </a:r>
            <a:endParaRPr sz="3100" b="1" i="0" u="none" strike="noStrike" cap="none">
              <a:solidFill>
                <a:srgbClr val="741B47"/>
              </a:solidFill>
              <a:latin typeface="Calibri"/>
              <a:ea typeface="Calibri"/>
              <a:cs typeface="Calibri"/>
              <a:sym typeface="Calibri"/>
            </a:endParaRPr>
          </a:p>
        </p:txBody>
      </p:sp>
      <p:sp>
        <p:nvSpPr>
          <p:cNvPr id="14"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p:nvPr/>
        </p:nvSpPr>
        <p:spPr>
          <a:xfrm>
            <a:off x="365424" y="1929423"/>
            <a:ext cx="1444327" cy="6088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ACTIVIDAD 3</a:t>
            </a:r>
            <a:endParaRPr/>
          </a:p>
        </p:txBody>
      </p:sp>
      <p:pic>
        <p:nvPicPr>
          <p:cNvPr id="106" name="Google Shape;106;p2" descr="Google Shape;101;p2"/>
          <p:cNvPicPr preferRelativeResize="0"/>
          <p:nvPr/>
        </p:nvPicPr>
        <p:blipFill rotWithShape="1">
          <a:blip r:embed="rId3">
            <a:alphaModFix/>
          </a:blip>
          <a:srcRect/>
          <a:stretch/>
        </p:blipFill>
        <p:spPr>
          <a:xfrm>
            <a:off x="4198375" y="3068233"/>
            <a:ext cx="4266149" cy="4366591"/>
          </a:xfrm>
          <a:prstGeom prst="rect">
            <a:avLst/>
          </a:prstGeom>
          <a:noFill/>
          <a:ln>
            <a:noFill/>
          </a:ln>
        </p:spPr>
      </p:pic>
      <p:sp>
        <p:nvSpPr>
          <p:cNvPr id="107" name="Google Shape;107;p2"/>
          <p:cNvSpPr txBox="1"/>
          <p:nvPr/>
        </p:nvSpPr>
        <p:spPr>
          <a:xfrm>
            <a:off x="365422" y="2200686"/>
            <a:ext cx="6481769" cy="1153706"/>
          </a:xfrm>
          <a:prstGeom prst="rect">
            <a:avLst/>
          </a:prstGeom>
          <a:noFill/>
          <a:ln>
            <a:noFill/>
          </a:ln>
        </p:spPr>
        <p:txBody>
          <a:bodyPr spcFirstLastPara="1" wrap="square" lIns="91375" tIns="91375" rIns="91375" bIns="91375" anchor="t" anchorCtr="0">
            <a:spAutoFit/>
          </a:bodyPr>
          <a:lstStyle/>
          <a:p>
            <a:pPr marL="0" marR="0" lvl="0" indent="0" algn="l" rtl="0">
              <a:lnSpc>
                <a:spcPct val="90000"/>
              </a:lnSpc>
              <a:spcBef>
                <a:spcPts val="0"/>
              </a:spcBef>
              <a:spcAft>
                <a:spcPts val="0"/>
              </a:spcAft>
              <a:buClr>
                <a:srgbClr val="741B47"/>
              </a:buClr>
              <a:buSzPts val="3600"/>
              <a:buFont typeface="Calibri"/>
              <a:buNone/>
            </a:pPr>
            <a:r>
              <a:rPr lang="en-US" sz="3600" b="1" i="0" u="none" strike="noStrike" cap="none">
                <a:solidFill>
                  <a:srgbClr val="741B47"/>
                </a:solidFill>
                <a:latin typeface="Calibri"/>
                <a:ea typeface="Calibri"/>
                <a:cs typeface="Calibri"/>
                <a:sym typeface="Calibri"/>
              </a:rPr>
              <a:t>NORMATIVA NACIONAL SOBRE DESECHOS Y RESIDUOS PARTE 2</a:t>
            </a:r>
            <a:endParaRPr/>
          </a:p>
        </p:txBody>
      </p:sp>
      <p:sp>
        <p:nvSpPr>
          <p:cNvPr id="108" name="Google Shape;108;p2"/>
          <p:cNvSpPr txBox="1"/>
          <p:nvPr/>
        </p:nvSpPr>
        <p:spPr>
          <a:xfrm>
            <a:off x="1139099" y="834800"/>
            <a:ext cx="4613115" cy="339665"/>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1200"/>
              <a:buFont typeface="Calibri"/>
              <a:buNone/>
            </a:pPr>
            <a:r>
              <a:rPr lang="en-US" sz="1200" b="1" i="0" u="none" strike="noStrike" cap="none">
                <a:solidFill>
                  <a:srgbClr val="741B47"/>
                </a:solidFill>
                <a:latin typeface="Calibri"/>
                <a:ea typeface="Calibri"/>
                <a:cs typeface="Calibri"/>
                <a:sym typeface="Calibri"/>
              </a:rPr>
              <a:t>MÓDULO 3 </a:t>
            </a:r>
            <a:r>
              <a:rPr lang="en-US" sz="1200" b="0" i="0" u="none" strike="noStrike" cap="none">
                <a:solidFill>
                  <a:srgbClr val="741B47"/>
                </a:solidFill>
                <a:latin typeface="Calibri"/>
                <a:ea typeface="Calibri"/>
                <a:cs typeface="Calibri"/>
                <a:sym typeface="Calibri"/>
              </a:rPr>
              <a:t>|MANEJO DE RESIDUOS Y DESECHOS AUTOMOTRICES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30" name="Grupo 29"/>
          <p:cNvGrpSpPr/>
          <p:nvPr/>
        </p:nvGrpSpPr>
        <p:grpSpPr>
          <a:xfrm>
            <a:off x="-4655" y="1220100"/>
            <a:ext cx="9503942" cy="7003083"/>
            <a:chOff x="-4655" y="1220100"/>
            <a:chExt cx="9503942" cy="7003083"/>
          </a:xfrm>
        </p:grpSpPr>
        <p:sp>
          <p:nvSpPr>
            <p:cNvPr id="3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LA ACTIVIDAD:</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402;p19"/>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423D"/>
                  </a:solidFill>
                  <a:latin typeface="Calibri"/>
                  <a:ea typeface="Calibri"/>
                  <a:cs typeface="Calibri"/>
                  <a:sym typeface="Calibri"/>
                </a:rPr>
                <a:t>¡ATENCIÓN!</a:t>
              </a:r>
              <a:endParaRPr sz="3100" b="1" i="0" u="none" strike="noStrike" cap="none">
                <a:solidFill>
                  <a:srgbClr val="ED423D"/>
                </a:solidFill>
                <a:latin typeface="Calibri"/>
                <a:ea typeface="Calibri"/>
                <a:cs typeface="Calibri"/>
                <a:sym typeface="Calibri"/>
              </a:endParaRPr>
            </a:p>
          </p:txBody>
        </p:sp>
        <p:sp>
          <p:nvSpPr>
            <p:cNvPr id="33" name="Google Shape;404;p19"/>
            <p:cNvSpPr txBox="1"/>
            <p:nvPr/>
          </p:nvSpPr>
          <p:spPr>
            <a:xfrm>
              <a:off x="1229039" y="1922016"/>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Materiales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inflamables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err="1" smtClean="0">
                  <a:solidFill>
                    <a:schemeClr val="dk1"/>
                  </a:solidFill>
                  <a:latin typeface="Calibri"/>
                  <a:ea typeface="Calibri"/>
                  <a:cs typeface="Calibri"/>
                  <a:sym typeface="Calibri"/>
                </a:rPr>
                <a:t>Tener</a:t>
              </a:r>
              <a:r>
                <a:rPr lang="en-US" sz="1400" b="0" i="0" u="none" strike="noStrike" cap="none" dirty="0" smtClean="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máxima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precaución</a:t>
              </a:r>
              <a:r>
                <a:rPr lang="en-US" sz="1400" b="0" i="0" u="none" strike="noStrike" cap="none" dirty="0">
                  <a:solidFill>
                    <a:schemeClr val="dk1"/>
                  </a:solidFill>
                  <a:latin typeface="Calibri"/>
                  <a:ea typeface="Calibri"/>
                  <a:cs typeface="Calibri"/>
                  <a:sym typeface="Calibri"/>
                </a:rPr>
                <a:t> al </a:t>
              </a:r>
              <a:r>
                <a:rPr lang="en-US" sz="1400" b="0" i="0" u="none" strike="noStrike" cap="none" dirty="0" err="1">
                  <a:solidFill>
                    <a:schemeClr val="dk1"/>
                  </a:solidFill>
                  <a:latin typeface="Calibri"/>
                  <a:ea typeface="Calibri"/>
                  <a:cs typeface="Calibri"/>
                  <a:sym typeface="Calibri"/>
                </a:rPr>
                <a:t>momento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manipular</a:t>
              </a:r>
              <a:r>
                <a:rPr lang="en-US" sz="1400" b="0" i="0" u="none" strike="noStrike" cap="none" dirty="0">
                  <a:solidFill>
                    <a:schemeClr val="dk1"/>
                  </a:solidFill>
                  <a:latin typeface="Calibri"/>
                  <a:ea typeface="Calibri"/>
                  <a:cs typeface="Calibri"/>
                  <a:sym typeface="Calibri"/>
                </a:rPr>
                <a:t> o </a:t>
              </a:r>
              <a:r>
                <a:rPr lang="en-US" sz="1400" b="0" i="0" u="none" strike="noStrike" cap="none" dirty="0" err="1">
                  <a:solidFill>
                    <a:schemeClr val="dk1"/>
                  </a:solidFill>
                  <a:latin typeface="Calibri"/>
                  <a:ea typeface="Calibri"/>
                  <a:cs typeface="Calibri"/>
                  <a:sym typeface="Calibri"/>
                </a:rPr>
                <a:t>extraer</a:t>
              </a:r>
              <a:r>
                <a:rPr lang="en-US" sz="1400" b="0" i="0" u="none" strike="noStrike" cap="none" dirty="0">
                  <a:solidFill>
                    <a:schemeClr val="dk1"/>
                  </a:solidFill>
                  <a:latin typeface="Calibri"/>
                  <a:ea typeface="Calibri"/>
                  <a:cs typeface="Calibri"/>
                  <a:sym typeface="Calibri"/>
                </a:rPr>
                <a:t> el combustible de los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del </a:t>
              </a:r>
              <a:r>
                <a:rPr lang="en-US" sz="1400" b="0" i="0" u="none" strike="noStrike" cap="none" dirty="0" err="1">
                  <a:solidFill>
                    <a:schemeClr val="dk1"/>
                  </a:solidFill>
                  <a:latin typeface="Calibri"/>
                  <a:ea typeface="Calibri"/>
                  <a:cs typeface="Calibri"/>
                  <a:sym typeface="Calibri"/>
                </a:rPr>
                <a:t>vehículo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bomba</a:t>
              </a:r>
              <a:r>
                <a:rPr lang="en-US" sz="1400" b="0" i="0" u="none" strike="noStrike" cap="none" dirty="0">
                  <a:solidFill>
                    <a:schemeClr val="dk1"/>
                  </a:solidFill>
                  <a:latin typeface="Calibri"/>
                  <a:ea typeface="Calibri"/>
                  <a:cs typeface="Calibri"/>
                  <a:sym typeface="Calibri"/>
                </a:rPr>
                <a:t> combustible, </a:t>
              </a:r>
              <a:r>
                <a:rPr lang="en-US" sz="1400" b="0" i="0" u="none" strike="noStrike" cap="none" dirty="0" err="1">
                  <a:solidFill>
                    <a:schemeClr val="dk1"/>
                  </a:solidFill>
                  <a:latin typeface="Calibri"/>
                  <a:ea typeface="Calibri"/>
                  <a:cs typeface="Calibri"/>
                  <a:sym typeface="Calibri"/>
                </a:rPr>
                <a:t>mangueras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inyección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34" name="Google Shape;405;p19"/>
            <p:cNvSpPr txBox="1"/>
            <p:nvPr/>
          </p:nvSpPr>
          <p:spPr>
            <a:xfrm>
              <a:off x="1229039" y="2672931"/>
              <a:ext cx="76691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la vista: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antiparras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que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exista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riesgo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proyección</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partículas</a:t>
              </a:r>
              <a:r>
                <a:rPr lang="en-US" sz="1400" b="0" i="0" u="none" strike="noStrike" cap="none" dirty="0">
                  <a:solidFill>
                    <a:schemeClr val="dk1"/>
                  </a:solidFill>
                  <a:latin typeface="Calibri"/>
                  <a:ea typeface="Calibri"/>
                  <a:cs typeface="Calibri"/>
                  <a:sym typeface="Calibri"/>
                </a:rPr>
                <a:t> a los </a:t>
              </a:r>
              <a:r>
                <a:rPr lang="en-US" sz="1400" b="0" i="0" u="none" strike="noStrike" cap="none" dirty="0" err="1">
                  <a:solidFill>
                    <a:schemeClr val="dk1"/>
                  </a:solidFill>
                  <a:latin typeface="Calibri"/>
                  <a:ea typeface="Calibri"/>
                  <a:cs typeface="Calibri"/>
                  <a:sym typeface="Calibri"/>
                </a:rPr>
                <a:t>ojos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aceites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líquidos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refrigerantes</a:t>
              </a:r>
              <a:r>
                <a:rPr lang="en-US" sz="1400" b="0" i="0" u="none" strike="noStrike" cap="none" dirty="0">
                  <a:solidFill>
                    <a:schemeClr val="dk1"/>
                  </a:solidFill>
                  <a:latin typeface="Calibri"/>
                  <a:ea typeface="Calibri"/>
                  <a:cs typeface="Calibri"/>
                  <a:sym typeface="Calibri"/>
                </a:rPr>
                <a:t> y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virutas</a:t>
              </a:r>
              <a:r>
                <a:rPr lang="en-US" sz="1400" b="0" i="0" u="none" strike="noStrike" cap="none" dirty="0">
                  <a:solidFill>
                    <a:schemeClr val="dk1"/>
                  </a:solidFill>
                  <a:latin typeface="Calibri"/>
                  <a:ea typeface="Calibri"/>
                  <a:cs typeface="Calibri"/>
                  <a:sym typeface="Calibri"/>
                </a:rPr>
                <a:t> del disco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circuitos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35" name="Google Shape;406;p19"/>
            <p:cNvSpPr txBox="1"/>
            <p:nvPr/>
          </p:nvSpPr>
          <p:spPr>
            <a:xfrm>
              <a:off x="1229039" y="4508604"/>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los pies: </a:t>
              </a:r>
              <a:r>
                <a:rPr lang="en-US" sz="1400" b="0" i="0" u="none" strike="noStrike" cap="none" dirty="0" err="1" smtClean="0">
                  <a:solidFill>
                    <a:srgbClr val="000000"/>
                  </a:solidFill>
                  <a:latin typeface="Calibri"/>
                  <a:ea typeface="Calibri"/>
                  <a:cs typeface="Calibri"/>
                  <a:sym typeface="Calibri"/>
                </a:rPr>
                <a:t>Uso</a:t>
              </a:r>
              <a:r>
                <a:rPr lang="en-US" sz="1400" b="0" i="0" u="none" strike="noStrike" cap="none" dirty="0" smtClean="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obligatorio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zapatos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seguridad</a:t>
              </a:r>
              <a:r>
                <a:rPr lang="en-US" sz="1400" b="0" i="0" u="none" strike="noStrike" cap="none" dirty="0">
                  <a:solidFill>
                    <a:srgbClr val="000000"/>
                  </a:solidFill>
                  <a:latin typeface="Calibri"/>
                  <a:ea typeface="Calibri"/>
                  <a:cs typeface="Calibri"/>
                  <a:sym typeface="Calibri"/>
                </a:rPr>
                <a:t> al </a:t>
              </a:r>
              <a:r>
                <a:rPr lang="en-US" sz="1400" b="0" i="0" u="none" strike="noStrike" cap="none" dirty="0" err="1">
                  <a:solidFill>
                    <a:srgbClr val="000000"/>
                  </a:solidFill>
                  <a:latin typeface="Calibri"/>
                  <a:ea typeface="Calibri"/>
                  <a:cs typeface="Calibri"/>
                  <a:sym typeface="Calibri"/>
                </a:rPr>
                <a:t>entrar</a:t>
              </a:r>
              <a:r>
                <a:rPr lang="en-US" sz="1400" b="0" i="0" u="none" strike="noStrike" cap="none" dirty="0">
                  <a:solidFill>
                    <a:srgbClr val="000000"/>
                  </a:solidFill>
                  <a:latin typeface="Calibri"/>
                  <a:ea typeface="Calibri"/>
                  <a:cs typeface="Calibri"/>
                  <a:sym typeface="Calibri"/>
                </a:rPr>
                <a:t> al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 en </a:t>
              </a:r>
              <a:r>
                <a:rPr lang="en-US" sz="1400" b="0" i="0" u="none" strike="noStrike" cap="none" dirty="0" err="1">
                  <a:solidFill>
                    <a:srgbClr val="000000"/>
                  </a:solidFill>
                  <a:latin typeface="Calibri"/>
                  <a:ea typeface="Calibri"/>
                  <a:cs typeface="Calibri"/>
                  <a:sym typeface="Calibri"/>
                </a:rPr>
                <a:t>casos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que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exista</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riesgo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caídas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objetos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pesados</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36" name="Google Shape;407;p19"/>
            <p:cNvSpPr txBox="1"/>
            <p:nvPr/>
          </p:nvSpPr>
          <p:spPr>
            <a:xfrm>
              <a:off x="1229039" y="5298844"/>
              <a:ext cx="703006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741B47"/>
                  </a:solidFill>
                  <a:latin typeface="Calibri"/>
                  <a:ea typeface="Calibri"/>
                  <a:cs typeface="Calibri"/>
                  <a:sym typeface="Calibri"/>
                </a:rPr>
                <a:t>Manipular</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herramientas</a:t>
              </a:r>
              <a:r>
                <a:rPr lang="en-US" sz="1400" b="1" i="0" u="none" strike="noStrike" cap="none" dirty="0">
                  <a:solidFill>
                    <a:srgbClr val="741B47"/>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cuidadosamente</a:t>
              </a:r>
              <a:r>
                <a:rPr lang="en-US" sz="1400" b="0" i="0" u="none" strike="noStrike" cap="none" dirty="0" smtClean="0">
                  <a:solidFill>
                    <a:srgbClr val="000000"/>
                  </a:solidFill>
                  <a:latin typeface="Calibri"/>
                  <a:ea typeface="Calibri"/>
                  <a:cs typeface="Calibri"/>
                  <a:sym typeface="Calibri"/>
                </a:rPr>
                <a:t>.</a:t>
              </a:r>
            </a:p>
            <a:p>
              <a:r>
                <a:rPr lang="es-CL" b="1" dirty="0">
                  <a:solidFill>
                    <a:srgbClr val="741B47"/>
                  </a:solidFill>
                  <a:latin typeface="Calibri"/>
                  <a:ea typeface="Calibri"/>
                  <a:cs typeface="Calibri"/>
                  <a:sym typeface="Calibri"/>
                </a:rPr>
                <a:t>Asegurar la integridad física </a:t>
              </a:r>
              <a:r>
                <a:rPr lang="es-CL" dirty="0">
                  <a:latin typeface="Calibri"/>
                  <a:ea typeface="Calibri"/>
                  <a:cs typeface="Calibri"/>
                  <a:sym typeface="Calibri"/>
                </a:rPr>
                <a:t>propia y del grupo de trabajo</a:t>
              </a:r>
              <a:r>
                <a:rPr lang="es-CL" dirty="0" smtClean="0">
                  <a:latin typeface="Calibri"/>
                  <a:ea typeface="Calibri"/>
                  <a:cs typeface="Calibri"/>
                  <a:sym typeface="Calibri"/>
                </a:rPr>
                <a:t>.</a:t>
              </a:r>
            </a:p>
            <a:p>
              <a:r>
                <a:rPr lang="en-US" dirty="0">
                  <a:latin typeface="Calibri"/>
                  <a:ea typeface="Calibri"/>
                  <a:cs typeface="Calibri"/>
                  <a:sym typeface="Calibri"/>
                </a:rPr>
                <a:t>Circular solo </a:t>
              </a:r>
              <a:r>
                <a:rPr lang="en-US" dirty="0" err="1">
                  <a:latin typeface="Calibri"/>
                  <a:ea typeface="Calibri"/>
                  <a:cs typeface="Calibri"/>
                  <a:sym typeface="Calibri"/>
                </a:rPr>
                <a:t>por</a:t>
              </a:r>
              <a:r>
                <a:rPr lang="en-US" dirty="0">
                  <a:latin typeface="Calibri"/>
                  <a:ea typeface="Calibri"/>
                  <a:cs typeface="Calibri"/>
                  <a:sym typeface="Calibri"/>
                </a:rPr>
                <a:t> </a:t>
              </a:r>
              <a:r>
                <a:rPr lang="en-US" dirty="0" err="1">
                  <a:latin typeface="Calibri"/>
                  <a:ea typeface="Calibri"/>
                  <a:cs typeface="Calibri"/>
                  <a:sym typeface="Calibri"/>
                </a:rPr>
                <a:t>las</a:t>
              </a:r>
              <a:r>
                <a:rPr lang="en-US" dirty="0">
                  <a:latin typeface="Calibri"/>
                  <a:ea typeface="Calibri"/>
                  <a:cs typeface="Calibri"/>
                  <a:sym typeface="Calibri"/>
                </a:rPr>
                <a:t> </a:t>
              </a:r>
              <a:r>
                <a:rPr lang="en-US" b="1" dirty="0" err="1">
                  <a:solidFill>
                    <a:srgbClr val="741B47"/>
                  </a:solidFill>
                  <a:latin typeface="Calibri"/>
                  <a:ea typeface="Calibri"/>
                  <a:cs typeface="Calibri"/>
                  <a:sym typeface="Calibri"/>
                </a:rPr>
                <a:t>zonas</a:t>
              </a:r>
              <a:r>
                <a:rPr lang="en-US" b="1" dirty="0">
                  <a:solidFill>
                    <a:srgbClr val="741B47"/>
                  </a:solidFill>
                  <a:latin typeface="Calibri"/>
                  <a:ea typeface="Calibri"/>
                  <a:cs typeface="Calibri"/>
                  <a:sym typeface="Calibri"/>
                </a:rPr>
                <a:t> de </a:t>
              </a:r>
              <a:r>
                <a:rPr lang="en-US" b="1" dirty="0" err="1">
                  <a:solidFill>
                    <a:srgbClr val="741B47"/>
                  </a:solidFill>
                  <a:latin typeface="Calibri"/>
                  <a:ea typeface="Calibri"/>
                  <a:cs typeface="Calibri"/>
                  <a:sym typeface="Calibri"/>
                </a:rPr>
                <a:t>seguridad</a:t>
              </a:r>
              <a:r>
                <a:rPr lang="en-US" b="1" dirty="0">
                  <a:solidFill>
                    <a:srgbClr val="741B47"/>
                  </a:solidFill>
                  <a:latin typeface="Calibri"/>
                  <a:ea typeface="Calibri"/>
                  <a:cs typeface="Calibri"/>
                  <a:sym typeface="Calibri"/>
                </a:rPr>
                <a:t> </a:t>
              </a:r>
              <a:r>
                <a:rPr lang="en-US" dirty="0" err="1" smtClean="0">
                  <a:latin typeface="Calibri"/>
                  <a:ea typeface="Calibri"/>
                  <a:cs typeface="Calibri"/>
                  <a:sym typeface="Calibri"/>
                </a:rPr>
                <a:t>demarcadas</a:t>
              </a:r>
              <a:r>
                <a:rPr lang="en-US" dirty="0" smtClean="0">
                  <a:latin typeface="Calibri"/>
                  <a:ea typeface="Calibri"/>
                  <a:cs typeface="Calibri"/>
                  <a:sym typeface="Calibri"/>
                </a:rPr>
                <a:t>.</a:t>
              </a:r>
              <a:endParaRPr lang="es-CL" dirty="0">
                <a:solidFill>
                  <a:schemeClr val="lt1"/>
                </a:solidFill>
                <a:latin typeface="Calibri"/>
                <a:ea typeface="Calibri"/>
                <a:cs typeface="Calibri"/>
                <a:sym typeface="Calibri"/>
              </a:endParaRPr>
            </a:p>
          </p:txBody>
        </p:sp>
        <p:sp>
          <p:nvSpPr>
            <p:cNvPr id="37" name="Google Shape;410;p19"/>
            <p:cNvSpPr txBox="1"/>
            <p:nvPr/>
          </p:nvSpPr>
          <p:spPr>
            <a:xfrm>
              <a:off x="1229039" y="6272147"/>
              <a:ext cx="38837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Toda </a:t>
              </a:r>
              <a:r>
                <a:rPr lang="en-US" sz="1400" b="0" i="0" u="none" strike="noStrike" cap="none" dirty="0" err="1">
                  <a:solidFill>
                    <a:srgbClr val="000000"/>
                  </a:solidFill>
                  <a:latin typeface="Calibri"/>
                  <a:ea typeface="Calibri"/>
                  <a:cs typeface="Calibri"/>
                  <a:sym typeface="Calibri"/>
                </a:rPr>
                <a:t>actividad</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debe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desarrollarse</a:t>
              </a:r>
              <a:r>
                <a:rPr lang="en-US" sz="1400" b="0" i="0" u="none" strike="noStrike" cap="none" dirty="0">
                  <a:solidFill>
                    <a:srgbClr val="000000"/>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bajo</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supervisión</a:t>
              </a:r>
              <a:r>
                <a:rPr lang="en-US" sz="1400" b="1" i="0" u="none" strike="noStrike" cap="none" dirty="0">
                  <a:solidFill>
                    <a:srgbClr val="741B47"/>
                  </a:solidFill>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de la persona a cargo del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grpSp>
          <p:nvGrpSpPr>
            <p:cNvPr id="38" name="Google Shape;411;p19"/>
            <p:cNvGrpSpPr/>
            <p:nvPr/>
          </p:nvGrpSpPr>
          <p:grpSpPr>
            <a:xfrm>
              <a:off x="-4655" y="1788831"/>
              <a:ext cx="1135367" cy="783005"/>
              <a:chOff x="-4655" y="1877319"/>
              <a:chExt cx="1135367" cy="783005"/>
            </a:xfrm>
          </p:grpSpPr>
          <p:sp>
            <p:nvSpPr>
              <p:cNvPr id="56" name="Google Shape;412;p19"/>
              <p:cNvSpPr/>
              <p:nvPr/>
            </p:nvSpPr>
            <p:spPr>
              <a:xfrm rot="5400000">
                <a:off x="171526" y="1701138"/>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7" name="Google Shape;413;p19"/>
              <p:cNvPicPr preferRelativeResize="0"/>
              <p:nvPr/>
            </p:nvPicPr>
            <p:blipFill rotWithShape="1">
              <a:blip r:embed="rId3">
                <a:alphaModFix/>
              </a:blip>
              <a:srcRect/>
              <a:stretch/>
            </p:blipFill>
            <p:spPr>
              <a:xfrm>
                <a:off x="337197" y="2035280"/>
                <a:ext cx="629465" cy="530549"/>
              </a:xfrm>
              <a:prstGeom prst="rect">
                <a:avLst/>
              </a:prstGeom>
              <a:noFill/>
              <a:ln>
                <a:noFill/>
              </a:ln>
            </p:spPr>
          </p:pic>
        </p:grpSp>
        <p:sp>
          <p:nvSpPr>
            <p:cNvPr id="39" name="Google Shape;414;p19"/>
            <p:cNvSpPr txBox="1"/>
            <p:nvPr/>
          </p:nvSpPr>
          <p:spPr>
            <a:xfrm>
              <a:off x="1229039" y="3536692"/>
              <a:ext cx="7865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a:t>
              </a:r>
              <a:r>
                <a:rPr lang="en-US" b="1" i="0" u="none" strike="noStrike" cap="none" dirty="0" err="1" smtClean="0">
                  <a:solidFill>
                    <a:srgbClr val="741B47"/>
                  </a:solidFill>
                  <a:latin typeface="Calibri"/>
                  <a:ea typeface="Calibri"/>
                  <a:cs typeface="Calibri"/>
                  <a:sym typeface="Calibri"/>
                </a:rPr>
                <a:t>las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manos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guantes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protección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cuando</a:t>
              </a:r>
              <a:r>
                <a:rPr lang="en-US" sz="1400" b="0" i="0" u="none" strike="noStrike" cap="none" dirty="0">
                  <a:solidFill>
                    <a:schemeClr val="dk1"/>
                  </a:solidFill>
                  <a:latin typeface="Calibri"/>
                  <a:ea typeface="Calibri"/>
                  <a:cs typeface="Calibri"/>
                  <a:sym typeface="Calibri"/>
                </a:rPr>
                <a:t> se </a:t>
              </a:r>
              <a:r>
                <a:rPr lang="en-US" sz="1400" b="0" i="0" u="none" strike="noStrike" cap="none" dirty="0" err="1">
                  <a:solidFill>
                    <a:schemeClr val="dk1"/>
                  </a:solidFill>
                  <a:latin typeface="Calibri"/>
                  <a:ea typeface="Calibri"/>
                  <a:cs typeface="Calibri"/>
                  <a:sym typeface="Calibri"/>
                </a:rPr>
                <a:t>manipulen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cualquier</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tipo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fluidos</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herramientas</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intervención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del motor, </a:t>
              </a:r>
              <a:r>
                <a:rPr lang="en-US" sz="1400" b="0" i="0" u="none" strike="noStrike" cap="none" dirty="0" err="1" smtClean="0">
                  <a:solidFill>
                    <a:schemeClr val="dk1"/>
                  </a:solidFill>
                  <a:latin typeface="Calibri"/>
                  <a:ea typeface="Calibri"/>
                  <a:cs typeface="Calibri"/>
                  <a:sym typeface="Calibri"/>
                </a:rPr>
                <a:t>desarme</a:t>
              </a:r>
              <a:r>
                <a:rPr lang="en-US" sz="1400" b="0" i="0" u="none" strike="noStrike" cap="none" dirty="0" smtClean="0">
                  <a:solidFill>
                    <a:schemeClr val="dk1"/>
                  </a:solidFill>
                  <a:latin typeface="Calibri"/>
                  <a:ea typeface="Calibri"/>
                  <a:cs typeface="Calibri"/>
                  <a:sym typeface="Calibri"/>
                </a:rPr>
                <a:t> de </a:t>
              </a:r>
              <a:r>
                <a:rPr lang="en-US" sz="1400" b="0" i="0" u="none" strike="noStrike" cap="none" dirty="0" err="1" smtClean="0">
                  <a:solidFill>
                    <a:schemeClr val="dk1"/>
                  </a:solidFill>
                  <a:latin typeface="Calibri"/>
                  <a:ea typeface="Calibri"/>
                  <a:cs typeface="Calibri"/>
                  <a:sym typeface="Calibri"/>
                </a:rPr>
                <a:t>partes</a:t>
              </a:r>
              <a:r>
                <a:rPr lang="en-US" sz="1400" b="0" i="0" u="none" strike="noStrike" cap="none" dirty="0" smtClean="0">
                  <a:solidFill>
                    <a:schemeClr val="dk1"/>
                  </a:solidFill>
                  <a:latin typeface="Calibri"/>
                  <a:ea typeface="Calibri"/>
                  <a:cs typeface="Calibri"/>
                  <a:sym typeface="Calibri"/>
                </a:rPr>
                <a:t> y </a:t>
              </a:r>
              <a:r>
                <a:rPr lang="en-US" sz="1400" b="0" i="0" u="none" strike="noStrike" cap="none" dirty="0" err="1" smtClean="0">
                  <a:solidFill>
                    <a:schemeClr val="dk1"/>
                  </a:solidFill>
                  <a:latin typeface="Calibri"/>
                  <a:ea typeface="Calibri"/>
                  <a:cs typeface="Calibri"/>
                  <a:sym typeface="Calibri"/>
                </a:rPr>
                <a:t>trabajo</a:t>
              </a:r>
              <a:r>
                <a:rPr lang="en-US" sz="1400" b="0" i="0" u="none" strike="noStrike" cap="none" dirty="0" smtClean="0">
                  <a:solidFill>
                    <a:schemeClr val="dk1"/>
                  </a:solidFill>
                  <a:latin typeface="Calibri"/>
                  <a:ea typeface="Calibri"/>
                  <a:cs typeface="Calibri"/>
                  <a:sym typeface="Calibri"/>
                </a:rPr>
                <a:t> en </a:t>
              </a:r>
              <a:r>
                <a:rPr lang="en-US" sz="1400" b="0" i="0" u="none" strike="noStrike" cap="none" dirty="0" err="1" smtClean="0">
                  <a:solidFill>
                    <a:schemeClr val="dk1"/>
                  </a:solidFill>
                  <a:latin typeface="Calibri"/>
                  <a:ea typeface="Calibri"/>
                  <a:cs typeface="Calibri"/>
                  <a:sym typeface="Calibri"/>
                </a:rPr>
                <a:t>sistemas</a:t>
              </a:r>
              <a:r>
                <a:rPr lang="en-US" sz="1400" b="0" i="0" u="none" strike="noStrike" cap="none" dirty="0" smtClean="0">
                  <a:solidFill>
                    <a:schemeClr val="dk1"/>
                  </a:solidFill>
                  <a:latin typeface="Calibri"/>
                  <a:ea typeface="Calibri"/>
                  <a:cs typeface="Calibri"/>
                  <a:sym typeface="Calibri"/>
                </a:rPr>
                <a:t> </a:t>
              </a:r>
              <a:r>
                <a:rPr lang="en-US" sz="1400" b="0" i="0" u="none" strike="noStrike" cap="none" dirty="0" err="1" smtClean="0">
                  <a:solidFill>
                    <a:schemeClr val="dk1"/>
                  </a:solidFill>
                  <a:latin typeface="Calibri"/>
                  <a:ea typeface="Calibri"/>
                  <a:cs typeface="Calibri"/>
                  <a:sym typeface="Calibri"/>
                </a:rPr>
                <a:t>eléctricos</a:t>
              </a:r>
              <a:r>
                <a:rPr lang="en-US" sz="1400" b="0" i="0" u="none" strike="noStrike" cap="none" dirty="0" smtClean="0">
                  <a:solidFill>
                    <a:schemeClr val="dk1"/>
                  </a:solidFill>
                  <a:latin typeface="Calibri"/>
                  <a:ea typeface="Calibri"/>
                  <a:cs typeface="Calibri"/>
                  <a:sym typeface="Calibri"/>
                </a:rPr>
                <a:t>. </a:t>
              </a:r>
              <a:endParaRPr dirty="0"/>
            </a:p>
          </p:txBody>
        </p:sp>
        <p:grpSp>
          <p:nvGrpSpPr>
            <p:cNvPr id="40" name="Google Shape;415;p19"/>
            <p:cNvGrpSpPr/>
            <p:nvPr/>
          </p:nvGrpSpPr>
          <p:grpSpPr>
            <a:xfrm>
              <a:off x="-4655" y="2661654"/>
              <a:ext cx="1135367" cy="783005"/>
              <a:chOff x="-4655" y="2735448"/>
              <a:chExt cx="1135367" cy="783005"/>
            </a:xfrm>
          </p:grpSpPr>
          <p:sp>
            <p:nvSpPr>
              <p:cNvPr id="54" name="Google Shape;416;p19"/>
              <p:cNvSpPr/>
              <p:nvPr/>
            </p:nvSpPr>
            <p:spPr>
              <a:xfrm rot="5400000">
                <a:off x="171526" y="2559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5" name="Google Shape;417;p19"/>
              <p:cNvPicPr preferRelativeResize="0"/>
              <p:nvPr/>
            </p:nvPicPr>
            <p:blipFill rotWithShape="1">
              <a:blip r:embed="rId4">
                <a:alphaModFix/>
              </a:blip>
              <a:srcRect/>
              <a:stretch/>
            </p:blipFill>
            <p:spPr>
              <a:xfrm>
                <a:off x="331947" y="2879412"/>
                <a:ext cx="639965" cy="539399"/>
              </a:xfrm>
              <a:prstGeom prst="rect">
                <a:avLst/>
              </a:prstGeom>
              <a:noFill/>
              <a:ln>
                <a:noFill/>
              </a:ln>
            </p:spPr>
          </p:pic>
        </p:grpSp>
        <p:grpSp>
          <p:nvGrpSpPr>
            <p:cNvPr id="41" name="Google Shape;418;p19"/>
            <p:cNvGrpSpPr/>
            <p:nvPr/>
          </p:nvGrpSpPr>
          <p:grpSpPr>
            <a:xfrm>
              <a:off x="-4655" y="3534477"/>
              <a:ext cx="1135367" cy="783005"/>
              <a:chOff x="-4655" y="3593577"/>
              <a:chExt cx="1135367" cy="783005"/>
            </a:xfrm>
          </p:grpSpPr>
          <p:sp>
            <p:nvSpPr>
              <p:cNvPr id="52" name="Google Shape;419;p19"/>
              <p:cNvSpPr/>
              <p:nvPr/>
            </p:nvSpPr>
            <p:spPr>
              <a:xfrm rot="5400000">
                <a:off x="171526" y="34173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3" name="Google Shape;420;p19"/>
              <p:cNvPicPr preferRelativeResize="0"/>
              <p:nvPr/>
            </p:nvPicPr>
            <p:blipFill rotWithShape="1">
              <a:blip r:embed="rId5">
                <a:alphaModFix/>
              </a:blip>
              <a:srcRect/>
              <a:stretch/>
            </p:blipFill>
            <p:spPr>
              <a:xfrm>
                <a:off x="350751" y="3729725"/>
                <a:ext cx="602356" cy="507700"/>
              </a:xfrm>
              <a:prstGeom prst="rect">
                <a:avLst/>
              </a:prstGeom>
              <a:noFill/>
              <a:ln>
                <a:noFill/>
              </a:ln>
            </p:spPr>
          </p:pic>
        </p:grpSp>
        <p:grpSp>
          <p:nvGrpSpPr>
            <p:cNvPr id="42" name="Google Shape;421;p19"/>
            <p:cNvGrpSpPr/>
            <p:nvPr/>
          </p:nvGrpSpPr>
          <p:grpSpPr>
            <a:xfrm>
              <a:off x="-4655" y="4407300"/>
              <a:ext cx="1135367" cy="783005"/>
              <a:chOff x="-4655" y="4451706"/>
              <a:chExt cx="1135367" cy="783005"/>
            </a:xfrm>
          </p:grpSpPr>
          <p:sp>
            <p:nvSpPr>
              <p:cNvPr id="50" name="Google Shape;422;p19"/>
              <p:cNvSpPr/>
              <p:nvPr/>
            </p:nvSpPr>
            <p:spPr>
              <a:xfrm rot="5400000">
                <a:off x="171526" y="4275525"/>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1" name="Google Shape;423;p19"/>
              <p:cNvPicPr preferRelativeResize="0"/>
              <p:nvPr/>
            </p:nvPicPr>
            <p:blipFill rotWithShape="1">
              <a:blip r:embed="rId6">
                <a:alphaModFix/>
              </a:blip>
              <a:srcRect/>
              <a:stretch/>
            </p:blipFill>
            <p:spPr>
              <a:xfrm>
                <a:off x="342982" y="4590635"/>
                <a:ext cx="610125" cy="514248"/>
              </a:xfrm>
              <a:prstGeom prst="rect">
                <a:avLst/>
              </a:prstGeom>
              <a:noFill/>
              <a:ln>
                <a:noFill/>
              </a:ln>
            </p:spPr>
          </p:pic>
        </p:grpSp>
        <p:grpSp>
          <p:nvGrpSpPr>
            <p:cNvPr id="43" name="Google Shape;424;p19"/>
            <p:cNvGrpSpPr/>
            <p:nvPr/>
          </p:nvGrpSpPr>
          <p:grpSpPr>
            <a:xfrm>
              <a:off x="-4655" y="6167965"/>
              <a:ext cx="1135367" cy="783005"/>
              <a:chOff x="-4655" y="6167965"/>
              <a:chExt cx="1135367" cy="783005"/>
            </a:xfrm>
          </p:grpSpPr>
          <p:sp>
            <p:nvSpPr>
              <p:cNvPr id="48"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9" name="Google Shape;426;p19"/>
              <p:cNvPicPr preferRelativeResize="0"/>
              <p:nvPr/>
            </p:nvPicPr>
            <p:blipFill rotWithShape="1">
              <a:blip r:embed="rId7">
                <a:alphaModFix/>
              </a:blip>
              <a:srcRect/>
              <a:stretch/>
            </p:blipFill>
            <p:spPr>
              <a:xfrm>
                <a:off x="318928" y="6295340"/>
                <a:ext cx="666001" cy="561343"/>
              </a:xfrm>
              <a:prstGeom prst="rect">
                <a:avLst/>
              </a:prstGeom>
              <a:noFill/>
              <a:ln>
                <a:noFill/>
              </a:ln>
            </p:spPr>
          </p:pic>
        </p:grpSp>
        <p:grpSp>
          <p:nvGrpSpPr>
            <p:cNvPr id="44" name="Google Shape;427;p19"/>
            <p:cNvGrpSpPr/>
            <p:nvPr/>
          </p:nvGrpSpPr>
          <p:grpSpPr>
            <a:xfrm>
              <a:off x="-4655" y="5117148"/>
              <a:ext cx="1193246" cy="1156253"/>
              <a:chOff x="-4655" y="5146860"/>
              <a:chExt cx="1193246" cy="1156253"/>
            </a:xfrm>
          </p:grpSpPr>
          <p:sp>
            <p:nvSpPr>
              <p:cNvPr id="46" name="Google Shape;428;p19"/>
              <p:cNvSpPr/>
              <p:nvPr/>
            </p:nvSpPr>
            <p:spPr>
              <a:xfrm rot="5400000">
                <a:off x="171526" y="513365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7" name="Google Shape;429;p19"/>
              <p:cNvPicPr preferRelativeResize="0"/>
              <p:nvPr/>
            </p:nvPicPr>
            <p:blipFill rotWithShape="1">
              <a:blip r:embed="rId8">
                <a:alphaModFix/>
              </a:blip>
              <a:srcRect/>
              <a:stretch/>
            </p:blipFill>
            <p:spPr>
              <a:xfrm rot="-2193866">
                <a:off x="141403" y="5342117"/>
                <a:ext cx="908505" cy="765740"/>
              </a:xfrm>
              <a:prstGeom prst="rect">
                <a:avLst/>
              </a:prstGeom>
              <a:noFill/>
              <a:ln>
                <a:noFill/>
              </a:ln>
            </p:spPr>
          </p:pic>
        </p:grpSp>
        <p:pic>
          <p:nvPicPr>
            <p:cNvPr id="45" name="Google Shape;433;p19"/>
            <p:cNvPicPr preferRelativeResize="0"/>
            <p:nvPr/>
          </p:nvPicPr>
          <p:blipFill rotWithShape="1">
            <a:blip r:embed="rId9">
              <a:alphaModFix/>
            </a:blip>
            <a:srcRect/>
            <a:stretch/>
          </p:blipFill>
          <p:spPr>
            <a:xfrm>
              <a:off x="5171777" y="4869363"/>
              <a:ext cx="4327510" cy="335382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1"/>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21</a:t>
            </a:fld>
            <a:endParaRPr/>
          </a:p>
        </p:txBody>
      </p:sp>
      <p:grpSp>
        <p:nvGrpSpPr>
          <p:cNvPr id="475" name="Google Shape;475;p21"/>
          <p:cNvGrpSpPr/>
          <p:nvPr/>
        </p:nvGrpSpPr>
        <p:grpSpPr>
          <a:xfrm>
            <a:off x="375973" y="2370246"/>
            <a:ext cx="8839206" cy="3238196"/>
            <a:chOff x="0" y="0"/>
            <a:chExt cx="8839204" cy="3238195"/>
          </a:xfrm>
        </p:grpSpPr>
        <p:sp>
          <p:nvSpPr>
            <p:cNvPr id="476" name="Google Shape;476;p21"/>
            <p:cNvSpPr/>
            <p:nvPr/>
          </p:nvSpPr>
          <p:spPr>
            <a:xfrm>
              <a:off x="0" y="0"/>
              <a:ext cx="8839204" cy="3238195"/>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1"/>
            <p:cNvSpPr txBox="1"/>
            <p:nvPr/>
          </p:nvSpPr>
          <p:spPr>
            <a:xfrm>
              <a:off x="158075" y="1428979"/>
              <a:ext cx="8523053" cy="38018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78" name="Google Shape;478;p21"/>
          <p:cNvSpPr/>
          <p:nvPr/>
        </p:nvSpPr>
        <p:spPr>
          <a:xfrm>
            <a:off x="5279923" y="7354529"/>
            <a:ext cx="2723537" cy="205148"/>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9" name="Google Shape;479;p21" descr="Google Shape;449;p21"/>
          <p:cNvPicPr preferRelativeResize="0"/>
          <p:nvPr/>
        </p:nvPicPr>
        <p:blipFill rotWithShape="1">
          <a:blip r:embed="rId3">
            <a:alphaModFix/>
          </a:blip>
          <a:srcRect/>
          <a:stretch/>
        </p:blipFill>
        <p:spPr>
          <a:xfrm>
            <a:off x="5188463" y="2370246"/>
            <a:ext cx="4539999" cy="5336914"/>
          </a:xfrm>
          <a:prstGeom prst="rect">
            <a:avLst/>
          </a:prstGeom>
          <a:noFill/>
          <a:ln>
            <a:noFill/>
          </a:ln>
        </p:spPr>
      </p:pic>
      <p:sp>
        <p:nvSpPr>
          <p:cNvPr id="480" name="Google Shape;480;p21"/>
          <p:cNvSpPr txBox="1"/>
          <p:nvPr/>
        </p:nvSpPr>
        <p:spPr>
          <a:xfrm>
            <a:off x="962189" y="2804014"/>
            <a:ext cx="6018715" cy="773703"/>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741B47"/>
              </a:buClr>
              <a:buSzPts val="2000"/>
              <a:buFont typeface="Calibri"/>
              <a:buNone/>
            </a:pPr>
            <a:r>
              <a:rPr lang="en-US" sz="2000" b="1" i="0" u="none" strike="noStrike" cap="none">
                <a:solidFill>
                  <a:srgbClr val="741B47"/>
                </a:solidFill>
                <a:latin typeface="Calibri"/>
                <a:ea typeface="Calibri"/>
                <a:cs typeface="Calibri"/>
                <a:sym typeface="Calibri"/>
              </a:rPr>
              <a:t>NORMATIVA NACIONAL SOBRE DESECHOS Y RESIDUOS </a:t>
            </a:r>
            <a:r>
              <a:rPr lang="en-US" sz="2000" b="0" i="0" u="none" strike="noStrike" cap="none">
                <a:solidFill>
                  <a:srgbClr val="FF0000"/>
                </a:solidFill>
                <a:latin typeface="Calibri"/>
                <a:ea typeface="Calibri"/>
                <a:cs typeface="Calibri"/>
                <a:sym typeface="Calibri"/>
              </a:rPr>
              <a:t>PARTE 2</a:t>
            </a:r>
            <a:endParaRPr/>
          </a:p>
        </p:txBody>
      </p:sp>
      <p:sp>
        <p:nvSpPr>
          <p:cNvPr id="481" name="Google Shape;481;p21"/>
          <p:cNvSpPr txBox="1"/>
          <p:nvPr/>
        </p:nvSpPr>
        <p:spPr>
          <a:xfrm>
            <a:off x="1018689" y="3788874"/>
            <a:ext cx="4229818" cy="962750"/>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Ahora realizaremos una actividad práctica.</a:t>
            </a:r>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Te sugerimos </a:t>
            </a:r>
            <a:r>
              <a:rPr lang="en-US" sz="1600" b="1" i="0" u="none" strike="noStrike" cap="none">
                <a:solidFill>
                  <a:srgbClr val="76384D"/>
                </a:solidFill>
                <a:latin typeface="Calibri"/>
                <a:ea typeface="Calibri"/>
                <a:cs typeface="Calibri"/>
                <a:sym typeface="Calibri"/>
              </a:rPr>
              <a:t>seguir las instrucciones </a:t>
            </a:r>
            <a:r>
              <a:rPr lang="en-US" sz="1600" b="0" i="0" u="none" strike="noStrike" cap="none">
                <a:solidFill>
                  <a:srgbClr val="000000"/>
                </a:solidFill>
                <a:latin typeface="Calibri"/>
                <a:ea typeface="Calibri"/>
                <a:cs typeface="Calibri"/>
                <a:sym typeface="Calibri"/>
              </a:rPr>
              <a:t>que van</a:t>
            </a:r>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Adjuntas en la guía que el profesor te entregará.</a:t>
            </a:r>
            <a:endParaRPr/>
          </a:p>
        </p:txBody>
      </p:sp>
      <p:grpSp>
        <p:nvGrpSpPr>
          <p:cNvPr id="14" name="Grupo 13"/>
          <p:cNvGrpSpPr/>
          <p:nvPr/>
        </p:nvGrpSpPr>
        <p:grpSpPr>
          <a:xfrm>
            <a:off x="366450" y="1211567"/>
            <a:ext cx="8960025" cy="483782"/>
            <a:chOff x="366450" y="1211567"/>
            <a:chExt cx="8960025" cy="483782"/>
          </a:xfrm>
        </p:grpSpPr>
        <p:sp>
          <p:nvSpPr>
            <p:cNvPr id="15" name="Google Shape;438;p20"/>
            <p:cNvSpPr txBox="1"/>
            <p:nvPr/>
          </p:nvSpPr>
          <p:spPr>
            <a:xfrm>
              <a:off x="375975" y="1375849"/>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ACTIVIDAD PRÁCTICA</a:t>
              </a:r>
              <a:endParaRPr sz="3100" b="1" i="0" u="none" strike="noStrike" cap="none">
                <a:solidFill>
                  <a:srgbClr val="741B47"/>
                </a:solidFill>
                <a:latin typeface="Calibri"/>
                <a:ea typeface="Calibri"/>
                <a:cs typeface="Calibri"/>
                <a:sym typeface="Calibri"/>
              </a:endParaRPr>
            </a:p>
          </p:txBody>
        </p:sp>
        <p:sp>
          <p:nvSpPr>
            <p:cNvPr id="16"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¡PRACTIQUEMOS!</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7" name="Google Shape;168;p5"/>
            <p:cNvSpPr txBox="1"/>
            <p:nvPr/>
          </p:nvSpPr>
          <p:spPr>
            <a:xfrm>
              <a:off x="3670560" y="1211567"/>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smtClean="0">
                  <a:solidFill>
                    <a:srgbClr val="BA9BA5"/>
                  </a:solidFill>
                  <a:latin typeface="Calibri"/>
                  <a:ea typeface="Calibri"/>
                  <a:cs typeface="Calibri"/>
                  <a:sym typeface="Calibri"/>
                </a:rPr>
                <a:t>3</a:t>
              </a:r>
              <a:endParaRPr sz="6000" b="0" i="0" u="none" strike="noStrike" cap="none" dirty="0">
                <a:solidFill>
                  <a:srgbClr val="BA9BA5"/>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2"/>
          <p:cNvSpPr txBox="1">
            <a:spLocks noGrp="1"/>
          </p:cNvSpPr>
          <p:nvPr>
            <p:ph type="sldNum" idx="4294967295"/>
          </p:nvPr>
        </p:nvSpPr>
        <p:spPr>
          <a:xfrm>
            <a:off x="371684" y="6881800"/>
            <a:ext cx="337111"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22</a:t>
            </a:fld>
            <a:endParaRPr/>
          </a:p>
        </p:txBody>
      </p:sp>
      <p:grpSp>
        <p:nvGrpSpPr>
          <p:cNvPr id="491" name="Google Shape;491;p22"/>
          <p:cNvGrpSpPr/>
          <p:nvPr/>
        </p:nvGrpSpPr>
        <p:grpSpPr>
          <a:xfrm>
            <a:off x="383456" y="2370246"/>
            <a:ext cx="8839204" cy="3238196"/>
            <a:chOff x="0" y="0"/>
            <a:chExt cx="8839203" cy="3238195"/>
          </a:xfrm>
        </p:grpSpPr>
        <p:sp>
          <p:nvSpPr>
            <p:cNvPr id="492" name="Google Shape;492;p22"/>
            <p:cNvSpPr/>
            <p:nvPr/>
          </p:nvSpPr>
          <p:spPr>
            <a:xfrm>
              <a:off x="0" y="0"/>
              <a:ext cx="8839203" cy="3238195"/>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2"/>
            <p:cNvSpPr txBox="1"/>
            <p:nvPr/>
          </p:nvSpPr>
          <p:spPr>
            <a:xfrm>
              <a:off x="158076" y="1428979"/>
              <a:ext cx="8523051" cy="38018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4" name="Google Shape;494;p22"/>
          <p:cNvSpPr/>
          <p:nvPr/>
        </p:nvSpPr>
        <p:spPr>
          <a:xfrm>
            <a:off x="5279923" y="7354529"/>
            <a:ext cx="2723537" cy="205148"/>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5" name="Google Shape;495;p22" descr="Google Shape;465;p22"/>
          <p:cNvPicPr preferRelativeResize="0"/>
          <p:nvPr/>
        </p:nvPicPr>
        <p:blipFill rotWithShape="1">
          <a:blip r:embed="rId3">
            <a:alphaModFix/>
          </a:blip>
          <a:srcRect/>
          <a:stretch/>
        </p:blipFill>
        <p:spPr>
          <a:xfrm>
            <a:off x="5102940" y="2710743"/>
            <a:ext cx="5190655" cy="4917758"/>
          </a:xfrm>
          <a:prstGeom prst="rect">
            <a:avLst/>
          </a:prstGeom>
          <a:noFill/>
          <a:ln>
            <a:noFill/>
          </a:ln>
        </p:spPr>
      </p:pic>
      <p:grpSp>
        <p:nvGrpSpPr>
          <p:cNvPr id="498" name="Google Shape;498;p22"/>
          <p:cNvGrpSpPr/>
          <p:nvPr/>
        </p:nvGrpSpPr>
        <p:grpSpPr>
          <a:xfrm>
            <a:off x="972821" y="3675168"/>
            <a:ext cx="4567084" cy="1987266"/>
            <a:chOff x="0" y="0"/>
            <a:chExt cx="4567083" cy="1987265"/>
          </a:xfrm>
        </p:grpSpPr>
        <p:sp>
          <p:nvSpPr>
            <p:cNvPr id="499" name="Google Shape;499;p22"/>
            <p:cNvSpPr txBox="1"/>
            <p:nvPr/>
          </p:nvSpPr>
          <p:spPr>
            <a:xfrm>
              <a:off x="0" y="0"/>
              <a:ext cx="4567083" cy="1987265"/>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41B47"/>
                </a:buClr>
                <a:buSzPts val="2100"/>
                <a:buFont typeface="Calibri"/>
                <a:buNone/>
              </a:pPr>
              <a:r>
                <a:rPr lang="en-US" sz="2100" b="1" i="0" u="none" strike="noStrike" cap="none">
                  <a:solidFill>
                    <a:srgbClr val="741B47"/>
                  </a:solidFill>
                  <a:latin typeface="Calibri"/>
                  <a:ea typeface="Calibri"/>
                  <a:cs typeface="Calibri"/>
                  <a:sym typeface="Calibri"/>
                </a:rPr>
                <a:t>¡Hasta la próxima!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741B47"/>
                </a:buClr>
                <a:buSzPts val="2100"/>
                <a:buFont typeface="Arial"/>
                <a:buNone/>
              </a:pPr>
              <a:r>
                <a:rPr lang="en-US" sz="2100" b="1" i="0" u="sng" strike="noStrike" cap="none">
                  <a:solidFill>
                    <a:srgbClr val="741B47"/>
                  </a:solidFill>
                  <a:latin typeface="Arial"/>
                  <a:ea typeface="Arial"/>
                  <a:cs typeface="Arial"/>
                  <a:sym typeface="Arial"/>
                </a:rPr>
                <a:t/>
              </a:r>
              <a:br>
                <a:rPr lang="en-US" sz="2100" b="1" i="0" u="sng" strike="noStrike" cap="none">
                  <a:solidFill>
                    <a:srgbClr val="741B47"/>
                  </a:solidFill>
                  <a:latin typeface="Arial"/>
                  <a:ea typeface="Arial"/>
                  <a:cs typeface="Arial"/>
                  <a:sym typeface="Arial"/>
                </a:rPr>
              </a:br>
              <a:endParaRPr/>
            </a:p>
          </p:txBody>
        </p:sp>
        <p:pic>
          <p:nvPicPr>
            <p:cNvPr id="500" name="Google Shape;500;p22" descr="Google Shape;470;p22"/>
            <p:cNvPicPr preferRelativeResize="0"/>
            <p:nvPr/>
          </p:nvPicPr>
          <p:blipFill rotWithShape="1">
            <a:blip r:embed="rId4">
              <a:alphaModFix/>
            </a:blip>
            <a:srcRect/>
            <a:stretch/>
          </p:blipFill>
          <p:spPr>
            <a:xfrm>
              <a:off x="2269367" y="697155"/>
              <a:ext cx="673177" cy="603723"/>
            </a:xfrm>
            <a:prstGeom prst="rect">
              <a:avLst/>
            </a:prstGeom>
            <a:noFill/>
            <a:ln>
              <a:noFill/>
            </a:ln>
          </p:spPr>
        </p:pic>
      </p:grpSp>
      <p:sp>
        <p:nvSpPr>
          <p:cNvPr id="501" name="Google Shape;501;p22"/>
          <p:cNvSpPr txBox="1"/>
          <p:nvPr/>
        </p:nvSpPr>
        <p:spPr>
          <a:xfrm>
            <a:off x="962189" y="2804014"/>
            <a:ext cx="6018715" cy="773703"/>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741B47"/>
              </a:buClr>
              <a:buSzPts val="2000"/>
              <a:buFont typeface="Calibri"/>
              <a:buNone/>
            </a:pPr>
            <a:r>
              <a:rPr lang="en-US" sz="2000" b="1" i="0" u="none" strike="noStrike" cap="none">
                <a:solidFill>
                  <a:srgbClr val="741B47"/>
                </a:solidFill>
                <a:latin typeface="Calibri"/>
                <a:ea typeface="Calibri"/>
                <a:cs typeface="Calibri"/>
                <a:sym typeface="Calibri"/>
              </a:rPr>
              <a:t>NORMATIVA NACIONAL SOBRE DESECHOS Y RESIDUOS </a:t>
            </a:r>
            <a:r>
              <a:rPr lang="en-US" sz="2000" b="0" i="0" u="none" strike="noStrike" cap="none">
                <a:solidFill>
                  <a:srgbClr val="FF0000"/>
                </a:solidFill>
                <a:latin typeface="Calibri"/>
                <a:ea typeface="Calibri"/>
                <a:cs typeface="Calibri"/>
                <a:sym typeface="Calibri"/>
              </a:rPr>
              <a:t>PARTE 2</a:t>
            </a:r>
            <a:endParaRPr/>
          </a:p>
        </p:txBody>
      </p:sp>
      <p:sp>
        <p:nvSpPr>
          <p:cNvPr id="14"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TICKET DE SALIDA</a:t>
            </a:r>
            <a:endParaRPr sz="3100" b="1" i="0" u="none" strike="noStrike" cap="none">
              <a:solidFill>
                <a:srgbClr val="741B47"/>
              </a:solidFill>
              <a:latin typeface="Calibri"/>
              <a:ea typeface="Calibri"/>
              <a:cs typeface="Calibri"/>
              <a:sym typeface="Calibri"/>
            </a:endParaRPr>
          </a:p>
        </p:txBody>
      </p:sp>
      <p:sp>
        <p:nvSpPr>
          <p:cNvPr id="15"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sldNum" idx="4294967295"/>
          </p:nvPr>
        </p:nvSpPr>
        <p:spPr>
          <a:xfrm>
            <a:off x="442489" y="6881800"/>
            <a:ext cx="266306"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a:t>
            </a:fld>
            <a:endParaRPr/>
          </a:p>
        </p:txBody>
      </p:sp>
      <p:sp>
        <p:nvSpPr>
          <p:cNvPr id="114" name="Google Shape;114;p3"/>
          <p:cNvSpPr/>
          <p:nvPr/>
        </p:nvSpPr>
        <p:spPr>
          <a:xfrm rot="10800000" flipH="1">
            <a:off x="181648" y="822023"/>
            <a:ext cx="9356703"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098"/>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 name="Google Shape;115;p3"/>
          <p:cNvGrpSpPr/>
          <p:nvPr/>
        </p:nvGrpSpPr>
        <p:grpSpPr>
          <a:xfrm>
            <a:off x="481781" y="1887795"/>
            <a:ext cx="4090222" cy="3116827"/>
            <a:chOff x="0" y="0"/>
            <a:chExt cx="4090221" cy="3116826"/>
          </a:xfrm>
        </p:grpSpPr>
        <p:sp>
          <p:nvSpPr>
            <p:cNvPr id="116" name="Google Shape;116;p3"/>
            <p:cNvSpPr/>
            <p:nvPr/>
          </p:nvSpPr>
          <p:spPr>
            <a:xfrm>
              <a:off x="0" y="0"/>
              <a:ext cx="4090221" cy="3116826"/>
            </a:xfrm>
            <a:prstGeom prst="roundRect">
              <a:avLst>
                <a:gd name="adj" fmla="val 8420"/>
              </a:avLst>
            </a:prstGeom>
            <a:solidFill>
              <a:srgbClr val="FFFFFF"/>
            </a:solid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
            <p:cNvSpPr txBox="1"/>
            <p:nvPr/>
          </p:nvSpPr>
          <p:spPr>
            <a:xfrm>
              <a:off x="76863" y="1368295"/>
              <a:ext cx="3936493" cy="380184"/>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18" name="Google Shape;118;p3"/>
          <p:cNvSpPr txBox="1"/>
          <p:nvPr/>
        </p:nvSpPr>
        <p:spPr>
          <a:xfrm>
            <a:off x="1095636" y="2886990"/>
            <a:ext cx="3020290" cy="899954"/>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diferentes residuos contaminantes, ligados al sector industrial y automotriz.</a:t>
            </a:r>
            <a:endParaRPr/>
          </a:p>
        </p:txBody>
      </p:sp>
      <p:pic>
        <p:nvPicPr>
          <p:cNvPr id="119" name="Google Shape;119;p3" descr="Google Shape;114;p3"/>
          <p:cNvPicPr preferRelativeResize="0"/>
          <p:nvPr/>
        </p:nvPicPr>
        <p:blipFill rotWithShape="1">
          <a:blip r:embed="rId3">
            <a:alphaModFix/>
          </a:blip>
          <a:srcRect/>
          <a:stretch/>
        </p:blipFill>
        <p:spPr>
          <a:xfrm>
            <a:off x="375973" y="1796208"/>
            <a:ext cx="719664" cy="686191"/>
          </a:xfrm>
          <a:prstGeom prst="rect">
            <a:avLst/>
          </a:prstGeom>
          <a:noFill/>
          <a:ln>
            <a:noFill/>
          </a:ln>
        </p:spPr>
      </p:pic>
      <p:sp>
        <p:nvSpPr>
          <p:cNvPr id="120" name="Google Shape;120;p3"/>
          <p:cNvSpPr txBox="1"/>
          <p:nvPr/>
        </p:nvSpPr>
        <p:spPr>
          <a:xfrm>
            <a:off x="375975" y="1265365"/>
            <a:ext cx="4864619" cy="536119"/>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OBJETIVO DE APRENDIZAJE</a:t>
            </a:r>
            <a:endParaRPr/>
          </a:p>
        </p:txBody>
      </p:sp>
      <p:pic>
        <p:nvPicPr>
          <p:cNvPr id="121" name="Google Shape;121;p3" descr="Google Shape;116;p3"/>
          <p:cNvPicPr preferRelativeResize="0"/>
          <p:nvPr/>
        </p:nvPicPr>
        <p:blipFill rotWithShape="1">
          <a:blip r:embed="rId4">
            <a:alphaModFix/>
          </a:blip>
          <a:srcRect/>
          <a:stretch/>
        </p:blipFill>
        <p:spPr>
          <a:xfrm>
            <a:off x="3485784" y="2354963"/>
            <a:ext cx="5849285" cy="44784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476510" y="3206933"/>
            <a:ext cx="4657804" cy="1455763"/>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532149" y="5084902"/>
            <a:ext cx="4546525" cy="380184"/>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128" name="Google Shape;128;p4"/>
          <p:cNvSpPr/>
          <p:nvPr/>
        </p:nvSpPr>
        <p:spPr>
          <a:xfrm>
            <a:off x="5026616" y="3630159"/>
            <a:ext cx="696539" cy="696537"/>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9" name="Google Shape;129;p4"/>
          <p:cNvGrpSpPr/>
          <p:nvPr/>
        </p:nvGrpSpPr>
        <p:grpSpPr>
          <a:xfrm>
            <a:off x="287485" y="3661289"/>
            <a:ext cx="376204" cy="536121"/>
            <a:chOff x="0" y="-1"/>
            <a:chExt cx="376202" cy="536119"/>
          </a:xfrm>
        </p:grpSpPr>
        <p:sp>
          <p:nvSpPr>
            <p:cNvPr id="130" name="Google Shape;130;p4"/>
            <p:cNvSpPr/>
            <p:nvPr/>
          </p:nvSpPr>
          <p:spPr>
            <a:xfrm>
              <a:off x="0" y="84708"/>
              <a:ext cx="376202" cy="385802"/>
            </a:xfrm>
            <a:prstGeom prst="roundRect">
              <a:avLst>
                <a:gd name="adj" fmla="val 16667"/>
              </a:avLst>
            </a:prstGeom>
            <a:solidFill>
              <a:srgbClr val="741B47"/>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txBox="1"/>
            <p:nvPr/>
          </p:nvSpPr>
          <p:spPr>
            <a:xfrm>
              <a:off x="9524" y="-1"/>
              <a:ext cx="300303" cy="536119"/>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pic>
        <p:nvPicPr>
          <p:cNvPr id="134" name="Google Shape;134;p4" descr="Google Shape;129;p4"/>
          <p:cNvPicPr preferRelativeResize="0"/>
          <p:nvPr/>
        </p:nvPicPr>
        <p:blipFill rotWithShape="1">
          <a:blip r:embed="rId3">
            <a:alphaModFix/>
          </a:blip>
          <a:srcRect/>
          <a:stretch/>
        </p:blipFill>
        <p:spPr>
          <a:xfrm>
            <a:off x="4844760" y="2500812"/>
            <a:ext cx="4863918" cy="4608199"/>
          </a:xfrm>
          <a:prstGeom prst="rect">
            <a:avLst/>
          </a:prstGeom>
          <a:noFill/>
          <a:ln>
            <a:noFill/>
          </a:ln>
        </p:spPr>
      </p:pic>
      <p:sp>
        <p:nvSpPr>
          <p:cNvPr id="135" name="Google Shape;135;p4"/>
          <p:cNvSpPr txBox="1"/>
          <p:nvPr/>
        </p:nvSpPr>
        <p:spPr>
          <a:xfrm>
            <a:off x="405125" y="2236524"/>
            <a:ext cx="6228913" cy="424449"/>
          </a:xfrm>
          <a:prstGeom prst="rect">
            <a:avLst/>
          </a:prstGeom>
          <a:noFill/>
          <a:ln>
            <a:noFill/>
          </a:ln>
        </p:spPr>
        <p:txBody>
          <a:bodyPr spcFirstLastPara="1" wrap="square" lIns="91375" tIns="91375" rIns="91375" bIns="91375" anchor="ctr" anchorCtr="0">
            <a:spAutoFit/>
          </a:bodyPr>
          <a:lstStyle/>
          <a:p>
            <a:pPr marL="0" marR="0" lvl="0" indent="0" algn="l" rtl="0">
              <a:lnSpc>
                <a:spcPct val="90000"/>
              </a:lnSpc>
              <a:spcBef>
                <a:spcPts val="0"/>
              </a:spcBef>
              <a:spcAft>
                <a:spcPts val="0"/>
              </a:spcAft>
              <a:buClr>
                <a:srgbClr val="741B47"/>
              </a:buClr>
              <a:buSzPts val="1800"/>
              <a:buFont typeface="Calibri"/>
              <a:buNone/>
            </a:pPr>
            <a:r>
              <a:rPr lang="en-US" sz="1800" b="1" i="0" u="none" strike="noStrike" cap="none">
                <a:solidFill>
                  <a:srgbClr val="741B47"/>
                </a:solidFill>
                <a:latin typeface="Calibri"/>
                <a:ea typeface="Calibri"/>
                <a:cs typeface="Calibri"/>
                <a:sym typeface="Calibri"/>
              </a:rPr>
              <a:t>NORMATIVA NACIONAL SOBRE DESECHOS Y RESIDUOS PARTE 1</a:t>
            </a:r>
            <a:endParaRPr/>
          </a:p>
        </p:txBody>
      </p:sp>
      <p:sp>
        <p:nvSpPr>
          <p:cNvPr id="136" name="Google Shape;136;p4"/>
          <p:cNvSpPr txBox="1">
            <a:spLocks noGrp="1"/>
          </p:cNvSpPr>
          <p:nvPr>
            <p:ph type="sldNum" idx="4294967295"/>
          </p:nvPr>
        </p:nvSpPr>
        <p:spPr>
          <a:xfrm>
            <a:off x="442489" y="6881800"/>
            <a:ext cx="266306"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4</a:t>
            </a:fld>
            <a:endParaRPr/>
          </a:p>
        </p:txBody>
      </p:sp>
      <p:sp>
        <p:nvSpPr>
          <p:cNvPr id="137" name="Google Shape;137;p4"/>
          <p:cNvSpPr txBox="1"/>
          <p:nvPr/>
        </p:nvSpPr>
        <p:spPr>
          <a:xfrm>
            <a:off x="790681" y="3305007"/>
            <a:ext cx="4038603" cy="1248073"/>
          </a:xfrm>
          <a:prstGeom prst="rect">
            <a:avLst/>
          </a:prstGeom>
          <a:noFill/>
          <a:ln>
            <a:noFill/>
          </a:ln>
        </p:spPr>
        <p:txBody>
          <a:bodyPr spcFirstLastPara="1" wrap="square" lIns="91375" tIns="91375" rIns="91375" bIns="91375"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Identificaste las diferentes leyes y normativas chilenas relacionadas con el manejo de los diferentes desechos tóxicos, considerando el cuidado del medio ambiente.</a:t>
            </a:r>
            <a:endParaRPr/>
          </a:p>
        </p:txBody>
      </p:sp>
      <p:sp>
        <p:nvSpPr>
          <p:cNvPr id="138" name="Google Shape;138;p4"/>
          <p:cNvSpPr txBox="1"/>
          <p:nvPr/>
        </p:nvSpPr>
        <p:spPr>
          <a:xfrm>
            <a:off x="790682" y="4960542"/>
            <a:ext cx="4235936" cy="1248073"/>
          </a:xfrm>
          <a:prstGeom prst="rect">
            <a:avLst/>
          </a:prstGeom>
          <a:noFill/>
          <a:ln>
            <a:noFill/>
          </a:ln>
        </p:spPr>
        <p:txBody>
          <a:bodyPr spcFirstLastPara="1" wrap="square" lIns="91375" tIns="91375" rIns="91375" bIns="91375"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Reconociste las diferentes rotulaciones existentes en los elementos tóxicos, considerando el daño que pueden provocar tanto en personas como en el medio ambiente.</a:t>
            </a:r>
            <a:endParaRPr/>
          </a:p>
        </p:txBody>
      </p:sp>
      <p:sp>
        <p:nvSpPr>
          <p:cNvPr id="139" name="Google Shape;139;p4"/>
          <p:cNvSpPr/>
          <p:nvPr/>
        </p:nvSpPr>
        <p:spPr>
          <a:xfrm>
            <a:off x="464487" y="4818531"/>
            <a:ext cx="4657803" cy="1455763"/>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0" name="Google Shape;140;p4"/>
          <p:cNvGrpSpPr/>
          <p:nvPr/>
        </p:nvGrpSpPr>
        <p:grpSpPr>
          <a:xfrm>
            <a:off x="279321" y="5336471"/>
            <a:ext cx="391116" cy="536120"/>
            <a:chOff x="-1" y="0"/>
            <a:chExt cx="391114" cy="536118"/>
          </a:xfrm>
        </p:grpSpPr>
        <p:sp>
          <p:nvSpPr>
            <p:cNvPr id="141" name="Google Shape;141;p4"/>
            <p:cNvSpPr/>
            <p:nvPr/>
          </p:nvSpPr>
          <p:spPr>
            <a:xfrm>
              <a:off x="-1" y="74876"/>
              <a:ext cx="391114" cy="385803"/>
            </a:xfrm>
            <a:prstGeom prst="roundRect">
              <a:avLst>
                <a:gd name="adj" fmla="val 16667"/>
              </a:avLst>
            </a:prstGeom>
            <a:solidFill>
              <a:srgbClr val="741B47"/>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9903" y="0"/>
              <a:ext cx="312204" cy="536118"/>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19"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smtClean="0">
                <a:solidFill>
                  <a:srgbClr val="000000"/>
                </a:solidFill>
                <a:latin typeface="Calibri"/>
                <a:ea typeface="Calibri"/>
                <a:cs typeface="Calibri"/>
                <a:sym typeface="Calibri"/>
              </a:rPr>
              <a:t>RECORDEMOS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20" name="Google Shape;109;p3"/>
          <p:cNvSpPr txBox="1"/>
          <p:nvPr/>
        </p:nvSpPr>
        <p:spPr>
          <a:xfrm>
            <a:off x="366450" y="1249071"/>
            <a:ext cx="8950502" cy="53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¿QUÉ APRENDIMOS LA ACTIVIDAD ANTERIOR?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sldNum" idx="4294967295"/>
          </p:nvPr>
        </p:nvSpPr>
        <p:spPr>
          <a:xfrm>
            <a:off x="442489" y="6881800"/>
            <a:ext cx="266306"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5</a:t>
            </a:fld>
            <a:endParaRPr/>
          </a:p>
        </p:txBody>
      </p:sp>
      <p:sp>
        <p:nvSpPr>
          <p:cNvPr id="148" name="Google Shape;148;p5"/>
          <p:cNvSpPr txBox="1"/>
          <p:nvPr/>
        </p:nvSpPr>
        <p:spPr>
          <a:xfrm>
            <a:off x="464747" y="4281693"/>
            <a:ext cx="5595183" cy="391954"/>
          </a:xfrm>
          <a:prstGeom prst="rect">
            <a:avLst/>
          </a:prstGeom>
          <a:noFill/>
          <a:ln>
            <a:noFill/>
          </a:ln>
        </p:spPr>
        <p:txBody>
          <a:bodyPr spcFirstLastPara="1" wrap="square" lIns="91375" tIns="91375" rIns="91375" bIns="91375"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¿Cuáles son las multas?</a:t>
            </a:r>
            <a:endParaRPr/>
          </a:p>
        </p:txBody>
      </p:sp>
      <p:sp>
        <p:nvSpPr>
          <p:cNvPr id="149" name="Google Shape;149;p5"/>
          <p:cNvSpPr txBox="1"/>
          <p:nvPr/>
        </p:nvSpPr>
        <p:spPr>
          <a:xfrm>
            <a:off x="464746" y="3066511"/>
            <a:ext cx="5650729" cy="677327"/>
          </a:xfrm>
          <a:prstGeom prst="rect">
            <a:avLst/>
          </a:prstGeom>
          <a:noFill/>
          <a:ln>
            <a:noFill/>
          </a:ln>
        </p:spPr>
        <p:txBody>
          <a:bodyPr spcFirstLastPara="1" wrap="square" lIns="91375" tIns="91375" rIns="91375" bIns="91375"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¿Cuál es el ente fiscalizador en lo que respecta al manejo de los residuos peligrosos y contaminantes?</a:t>
            </a:r>
            <a:endParaRPr/>
          </a:p>
        </p:txBody>
      </p:sp>
      <p:sp>
        <p:nvSpPr>
          <p:cNvPr id="150" name="Google Shape;150;p5"/>
          <p:cNvSpPr txBox="1"/>
          <p:nvPr/>
        </p:nvSpPr>
        <p:spPr>
          <a:xfrm>
            <a:off x="408445" y="5295651"/>
            <a:ext cx="5585368" cy="38018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151" name="Google Shape;151;p5"/>
          <p:cNvSpPr txBox="1"/>
          <p:nvPr/>
        </p:nvSpPr>
        <p:spPr>
          <a:xfrm>
            <a:off x="464746" y="5308326"/>
            <a:ext cx="4990145" cy="677327"/>
          </a:xfrm>
          <a:prstGeom prst="rect">
            <a:avLst/>
          </a:prstGeom>
          <a:noFill/>
          <a:ln>
            <a:noFill/>
          </a:ln>
        </p:spPr>
        <p:txBody>
          <a:bodyPr spcFirstLastPara="1" wrap="square" lIns="91375" tIns="91375" rIns="91375" bIns="91375"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¿Qué pasaría si fiscalizan tu lugar de trabajo y no cumples con la normativa?</a:t>
            </a:r>
            <a:endParaRPr/>
          </a:p>
        </p:txBody>
      </p:sp>
      <p:sp>
        <p:nvSpPr>
          <p:cNvPr id="154" name="Google Shape;154;p5"/>
          <p:cNvSpPr txBox="1"/>
          <p:nvPr/>
        </p:nvSpPr>
        <p:spPr>
          <a:xfrm>
            <a:off x="313635" y="6319257"/>
            <a:ext cx="5388804" cy="454140"/>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6384D"/>
              </a:buClr>
              <a:buSzPts val="2100"/>
              <a:buFont typeface="Calibri"/>
              <a:buNone/>
            </a:pPr>
            <a:r>
              <a:rPr lang="en-US" sz="2100" b="1" i="0" u="none" strike="noStrike" cap="none">
                <a:solidFill>
                  <a:srgbClr val="76384D"/>
                </a:solidFill>
                <a:latin typeface="Calibri"/>
                <a:ea typeface="Calibri"/>
                <a:cs typeface="Calibri"/>
                <a:sym typeface="Calibri"/>
              </a:rPr>
              <a:t>¡Compartan experiencias </a:t>
            </a:r>
            <a:r>
              <a:rPr lang="en-US" sz="2100" b="0" i="0" u="none" strike="noStrike" cap="none">
                <a:solidFill>
                  <a:srgbClr val="76384D"/>
                </a:solidFill>
                <a:latin typeface="Calibri"/>
                <a:ea typeface="Calibri"/>
                <a:cs typeface="Calibri"/>
                <a:sym typeface="Calibri"/>
              </a:rPr>
              <a:t>con sus compañeros! </a:t>
            </a:r>
            <a:endParaRPr/>
          </a:p>
        </p:txBody>
      </p:sp>
      <p:grpSp>
        <p:nvGrpSpPr>
          <p:cNvPr id="155" name="Google Shape;155;p5"/>
          <p:cNvGrpSpPr/>
          <p:nvPr/>
        </p:nvGrpSpPr>
        <p:grpSpPr>
          <a:xfrm>
            <a:off x="375765" y="2674152"/>
            <a:ext cx="5871711" cy="1088036"/>
            <a:chOff x="-1" y="-1"/>
            <a:chExt cx="5871708" cy="1088035"/>
          </a:xfrm>
        </p:grpSpPr>
        <p:sp>
          <p:nvSpPr>
            <p:cNvPr id="156" name="Google Shape;156;p5"/>
            <p:cNvSpPr/>
            <p:nvPr/>
          </p:nvSpPr>
          <p:spPr>
            <a:xfrm>
              <a:off x="-1" y="302299"/>
              <a:ext cx="5650729" cy="785735"/>
            </a:xfrm>
            <a:prstGeom prst="roundRect">
              <a:avLst>
                <a:gd name="adj" fmla="val 12267"/>
              </a:avLst>
            </a:prstGeom>
            <a:no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p5" descr="Google Shape;152;p5"/>
            <p:cNvPicPr preferRelativeResize="0"/>
            <p:nvPr/>
          </p:nvPicPr>
          <p:blipFill rotWithShape="1">
            <a:blip r:embed="rId3">
              <a:alphaModFix/>
            </a:blip>
            <a:srcRect/>
            <a:stretch/>
          </p:blipFill>
          <p:spPr>
            <a:xfrm>
              <a:off x="5429745" y="-1"/>
              <a:ext cx="441962" cy="438914"/>
            </a:xfrm>
            <a:prstGeom prst="rect">
              <a:avLst/>
            </a:prstGeom>
            <a:noFill/>
            <a:ln>
              <a:noFill/>
            </a:ln>
          </p:spPr>
        </p:pic>
      </p:grpSp>
      <p:pic>
        <p:nvPicPr>
          <p:cNvPr id="158" name="Google Shape;158;p5" descr="Google Shape;153;p5"/>
          <p:cNvPicPr preferRelativeResize="0"/>
          <p:nvPr/>
        </p:nvPicPr>
        <p:blipFill rotWithShape="1">
          <a:blip r:embed="rId4">
            <a:alphaModFix/>
          </a:blip>
          <a:srcRect/>
          <a:stretch/>
        </p:blipFill>
        <p:spPr>
          <a:xfrm>
            <a:off x="6549426" y="1315761"/>
            <a:ext cx="2670050" cy="5675380"/>
          </a:xfrm>
          <a:prstGeom prst="rect">
            <a:avLst/>
          </a:prstGeom>
          <a:noFill/>
          <a:ln>
            <a:noFill/>
          </a:ln>
        </p:spPr>
      </p:pic>
      <p:grpSp>
        <p:nvGrpSpPr>
          <p:cNvPr id="160" name="Google Shape;160;p5"/>
          <p:cNvGrpSpPr/>
          <p:nvPr/>
        </p:nvGrpSpPr>
        <p:grpSpPr>
          <a:xfrm>
            <a:off x="350770" y="3818539"/>
            <a:ext cx="5871711" cy="1088036"/>
            <a:chOff x="-1" y="-1"/>
            <a:chExt cx="5871708" cy="1088035"/>
          </a:xfrm>
        </p:grpSpPr>
        <p:sp>
          <p:nvSpPr>
            <p:cNvPr id="161" name="Google Shape;161;p5"/>
            <p:cNvSpPr/>
            <p:nvPr/>
          </p:nvSpPr>
          <p:spPr>
            <a:xfrm>
              <a:off x="-1" y="302299"/>
              <a:ext cx="5650729" cy="785735"/>
            </a:xfrm>
            <a:prstGeom prst="roundRect">
              <a:avLst>
                <a:gd name="adj" fmla="val 12267"/>
              </a:avLst>
            </a:prstGeom>
            <a:no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5" descr="Google Shape;157;p5"/>
            <p:cNvPicPr preferRelativeResize="0"/>
            <p:nvPr/>
          </p:nvPicPr>
          <p:blipFill rotWithShape="1">
            <a:blip r:embed="rId3">
              <a:alphaModFix/>
            </a:blip>
            <a:srcRect/>
            <a:stretch/>
          </p:blipFill>
          <p:spPr>
            <a:xfrm>
              <a:off x="5429745" y="-1"/>
              <a:ext cx="441962" cy="438914"/>
            </a:xfrm>
            <a:prstGeom prst="rect">
              <a:avLst/>
            </a:prstGeom>
            <a:noFill/>
            <a:ln>
              <a:noFill/>
            </a:ln>
          </p:spPr>
        </p:pic>
      </p:grpSp>
      <p:grpSp>
        <p:nvGrpSpPr>
          <p:cNvPr id="163" name="Google Shape;163;p5"/>
          <p:cNvGrpSpPr/>
          <p:nvPr/>
        </p:nvGrpSpPr>
        <p:grpSpPr>
          <a:xfrm>
            <a:off x="350770" y="4943427"/>
            <a:ext cx="5871711" cy="1088036"/>
            <a:chOff x="-1" y="-1"/>
            <a:chExt cx="5871708" cy="1088035"/>
          </a:xfrm>
        </p:grpSpPr>
        <p:sp>
          <p:nvSpPr>
            <p:cNvPr id="164" name="Google Shape;164;p5"/>
            <p:cNvSpPr/>
            <p:nvPr/>
          </p:nvSpPr>
          <p:spPr>
            <a:xfrm>
              <a:off x="-1" y="302299"/>
              <a:ext cx="5650729" cy="785735"/>
            </a:xfrm>
            <a:prstGeom prst="roundRect">
              <a:avLst>
                <a:gd name="adj" fmla="val 12267"/>
              </a:avLst>
            </a:prstGeom>
            <a:noFill/>
            <a:ln w="9525" cap="flat" cmpd="sng">
              <a:solidFill>
                <a:srgbClr val="585858"/>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p5" descr="Google Shape;160;p5"/>
            <p:cNvPicPr preferRelativeResize="0"/>
            <p:nvPr/>
          </p:nvPicPr>
          <p:blipFill rotWithShape="1">
            <a:blip r:embed="rId3">
              <a:alphaModFix/>
            </a:blip>
            <a:srcRect/>
            <a:stretch/>
          </p:blipFill>
          <p:spPr>
            <a:xfrm>
              <a:off x="5429745" y="-1"/>
              <a:ext cx="441962" cy="438914"/>
            </a:xfrm>
            <a:prstGeom prst="rect">
              <a:avLst/>
            </a:prstGeom>
            <a:noFill/>
            <a:ln>
              <a:noFill/>
            </a:ln>
          </p:spPr>
        </p:pic>
      </p:grpSp>
      <p:sp>
        <p:nvSpPr>
          <p:cNvPr id="166" name="Google Shape;166;p5"/>
          <p:cNvSpPr txBox="1"/>
          <p:nvPr/>
        </p:nvSpPr>
        <p:spPr>
          <a:xfrm>
            <a:off x="401913" y="2239229"/>
            <a:ext cx="5782100" cy="424449"/>
          </a:xfrm>
          <a:prstGeom prst="rect">
            <a:avLst/>
          </a:prstGeom>
          <a:noFill/>
          <a:ln>
            <a:noFill/>
          </a:ln>
        </p:spPr>
        <p:txBody>
          <a:bodyPr spcFirstLastPara="1" wrap="square" lIns="91375" tIns="91375" rIns="91375" bIns="91375" anchor="ctr" anchorCtr="0">
            <a:spAutoFit/>
          </a:bodyPr>
          <a:lstStyle/>
          <a:p>
            <a:pPr marL="0" marR="0" lvl="0" indent="0" algn="l" rtl="0">
              <a:lnSpc>
                <a:spcPct val="90000"/>
              </a:lnSpc>
              <a:spcBef>
                <a:spcPts val="0"/>
              </a:spcBef>
              <a:spcAft>
                <a:spcPts val="0"/>
              </a:spcAft>
              <a:buClr>
                <a:srgbClr val="741B47"/>
              </a:buClr>
              <a:buSzPts val="1800"/>
              <a:buFont typeface="Calibri"/>
              <a:buNone/>
            </a:pPr>
            <a:r>
              <a:rPr lang="en-US" sz="1800" b="1" i="0" u="none" strike="noStrike" cap="none">
                <a:solidFill>
                  <a:srgbClr val="741B47"/>
                </a:solidFill>
                <a:latin typeface="Calibri"/>
                <a:ea typeface="Calibri"/>
                <a:cs typeface="Calibri"/>
                <a:sym typeface="Calibri"/>
              </a:rPr>
              <a:t>NORMATIVA NACIONAL SOBRE DESECHOS Y RESIDUOS</a:t>
            </a:r>
            <a:endParaRPr/>
          </a:p>
        </p:txBody>
      </p:sp>
      <p:sp>
        <p:nvSpPr>
          <p:cNvPr id="167" name="Google Shape;167;p5"/>
          <p:cNvSpPr txBox="1"/>
          <p:nvPr/>
        </p:nvSpPr>
        <p:spPr>
          <a:xfrm>
            <a:off x="408445" y="5295651"/>
            <a:ext cx="5585368" cy="38018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23" name="Google Shape;160;p5"/>
          <p:cNvSpPr txBox="1"/>
          <p:nvPr/>
        </p:nvSpPr>
        <p:spPr>
          <a:xfrm>
            <a:off x="375974" y="1265366"/>
            <a:ext cx="89505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dirty="0">
                <a:solidFill>
                  <a:srgbClr val="741B47"/>
                </a:solidFill>
                <a:latin typeface="Calibri"/>
                <a:ea typeface="Calibri"/>
                <a:cs typeface="Calibri"/>
                <a:sym typeface="Calibri"/>
              </a:rPr>
              <a:t>ANTES DE COMENZAR</a:t>
            </a:r>
            <a:endParaRPr dirty="0"/>
          </a:p>
        </p:txBody>
      </p:sp>
      <p:sp>
        <p:nvSpPr>
          <p:cNvPr id="24"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smtClean="0">
                <a:solidFill>
                  <a:srgbClr val="000000"/>
                </a:solidFill>
                <a:latin typeface="Calibri"/>
                <a:ea typeface="Calibri"/>
                <a:cs typeface="Calibri"/>
                <a:sym typeface="Calibri"/>
              </a:rPr>
              <a:t>ALGUNAS PREGUNTAS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6"/>
          <p:cNvGrpSpPr/>
          <p:nvPr/>
        </p:nvGrpSpPr>
        <p:grpSpPr>
          <a:xfrm>
            <a:off x="4063481" y="3098700"/>
            <a:ext cx="5095873" cy="3508582"/>
            <a:chOff x="0" y="0"/>
            <a:chExt cx="5095872" cy="3508581"/>
          </a:xfrm>
        </p:grpSpPr>
        <p:sp>
          <p:nvSpPr>
            <p:cNvPr id="173" name="Google Shape;173;p6"/>
            <p:cNvSpPr/>
            <p:nvPr/>
          </p:nvSpPr>
          <p:spPr>
            <a:xfrm>
              <a:off x="0" y="0"/>
              <a:ext cx="5095872" cy="3508581"/>
            </a:xfrm>
            <a:prstGeom prst="roundRect">
              <a:avLst>
                <a:gd name="adj" fmla="val 5168"/>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53108" y="1564172"/>
              <a:ext cx="4989656" cy="380184"/>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75" name="Google Shape;175;p6"/>
          <p:cNvSpPr txBox="1">
            <a:spLocks noGrp="1"/>
          </p:cNvSpPr>
          <p:nvPr>
            <p:ph type="sldNum" idx="4294967295"/>
          </p:nvPr>
        </p:nvSpPr>
        <p:spPr>
          <a:xfrm>
            <a:off x="442489" y="6881800"/>
            <a:ext cx="266306"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6</a:t>
            </a:fld>
            <a:endParaRPr/>
          </a:p>
        </p:txBody>
      </p:sp>
      <p:sp>
        <p:nvSpPr>
          <p:cNvPr id="176" name="Google Shape;176;p6"/>
          <p:cNvSpPr txBox="1"/>
          <p:nvPr/>
        </p:nvSpPr>
        <p:spPr>
          <a:xfrm>
            <a:off x="4520234" y="3533718"/>
            <a:ext cx="4446726" cy="80850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Conocerás diferentes reglamentos ligados al manejo de residuos contaminantes, considerando lo propuesto por las autoridades nacionales.</a:t>
            </a:r>
            <a:endParaRPr/>
          </a:p>
        </p:txBody>
      </p:sp>
      <p:sp>
        <p:nvSpPr>
          <p:cNvPr id="177" name="Google Shape;177;p6"/>
          <p:cNvSpPr txBox="1"/>
          <p:nvPr/>
        </p:nvSpPr>
        <p:spPr>
          <a:xfrm>
            <a:off x="4017016" y="1066663"/>
            <a:ext cx="466495" cy="830055"/>
          </a:xfrm>
          <a:prstGeom prst="rect">
            <a:avLst/>
          </a:prstGeom>
          <a:noFill/>
          <a:ln>
            <a:noFill/>
          </a:ln>
        </p:spPr>
        <p:txBody>
          <a:bodyPr spcFirstLastPara="1" wrap="square" lIns="91375" tIns="91375" rIns="91375" bIns="91375" anchor="ctr" anchorCtr="0">
            <a:spAutoFit/>
          </a:bodyPr>
          <a:lstStyle/>
          <a:p>
            <a:pPr marL="0" marR="0" lvl="0" indent="0" algn="r" rtl="0">
              <a:lnSpc>
                <a:spcPct val="90000"/>
              </a:lnSpc>
              <a:spcBef>
                <a:spcPts val="0"/>
              </a:spcBef>
              <a:spcAft>
                <a:spcPts val="0"/>
              </a:spcAft>
              <a:buClr>
                <a:srgbClr val="BA9BA5"/>
              </a:buClr>
              <a:buSzPts val="5000"/>
              <a:buFont typeface="Calibri"/>
              <a:buNone/>
            </a:pPr>
            <a:r>
              <a:rPr lang="en-US" sz="5000" b="0" i="0" u="none" strike="noStrike" cap="none">
                <a:solidFill>
                  <a:srgbClr val="BA9BA5"/>
                </a:solidFill>
                <a:latin typeface="Calibri"/>
                <a:ea typeface="Calibri"/>
                <a:cs typeface="Calibri"/>
                <a:sym typeface="Calibri"/>
              </a:rPr>
              <a:t>3</a:t>
            </a:r>
            <a:endParaRPr/>
          </a:p>
        </p:txBody>
      </p:sp>
      <p:sp>
        <p:nvSpPr>
          <p:cNvPr id="178" name="Google Shape;178;p6"/>
          <p:cNvSpPr txBox="1"/>
          <p:nvPr/>
        </p:nvSpPr>
        <p:spPr>
          <a:xfrm>
            <a:off x="375975" y="1265365"/>
            <a:ext cx="3872883" cy="536119"/>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MENÚ DE LA ACTIVIDAD</a:t>
            </a:r>
            <a:endParaRPr/>
          </a:p>
        </p:txBody>
      </p:sp>
      <p:sp>
        <p:nvSpPr>
          <p:cNvPr id="179" name="Google Shape;179;p6"/>
          <p:cNvSpPr txBox="1"/>
          <p:nvPr/>
        </p:nvSpPr>
        <p:spPr>
          <a:xfrm>
            <a:off x="4520234" y="5000776"/>
            <a:ext cx="4446726" cy="106250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Identificarás diferentes rotulaciones existentes en los elementos tóxicos, considerando el daño que pueden provocar tanto en personas como en el medio ambiente.</a:t>
            </a:r>
            <a:endParaRPr/>
          </a:p>
        </p:txBody>
      </p:sp>
      <p:grpSp>
        <p:nvGrpSpPr>
          <p:cNvPr id="180" name="Google Shape;180;p6"/>
          <p:cNvGrpSpPr/>
          <p:nvPr/>
        </p:nvGrpSpPr>
        <p:grpSpPr>
          <a:xfrm>
            <a:off x="3880053" y="3669207"/>
            <a:ext cx="376204" cy="536120"/>
            <a:chOff x="0" y="0"/>
            <a:chExt cx="376202" cy="536118"/>
          </a:xfrm>
        </p:grpSpPr>
        <p:sp>
          <p:nvSpPr>
            <p:cNvPr id="181" name="Google Shape;181;p6"/>
            <p:cNvSpPr/>
            <p:nvPr/>
          </p:nvSpPr>
          <p:spPr>
            <a:xfrm>
              <a:off x="0" y="75183"/>
              <a:ext cx="376202" cy="385803"/>
            </a:xfrm>
            <a:prstGeom prst="roundRect">
              <a:avLst>
                <a:gd name="adj" fmla="val 16667"/>
              </a:avLst>
            </a:prstGeom>
            <a:solidFill>
              <a:srgbClr val="741B47"/>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6"/>
            <p:cNvSpPr txBox="1"/>
            <p:nvPr/>
          </p:nvSpPr>
          <p:spPr>
            <a:xfrm>
              <a:off x="9524" y="0"/>
              <a:ext cx="300303" cy="536118"/>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grpSp>
        <p:nvGrpSpPr>
          <p:cNvPr id="183" name="Google Shape;183;p6"/>
          <p:cNvGrpSpPr/>
          <p:nvPr/>
        </p:nvGrpSpPr>
        <p:grpSpPr>
          <a:xfrm>
            <a:off x="3879824" y="5233379"/>
            <a:ext cx="376204" cy="536119"/>
            <a:chOff x="0" y="0"/>
            <a:chExt cx="376202" cy="536118"/>
          </a:xfrm>
        </p:grpSpPr>
        <p:sp>
          <p:nvSpPr>
            <p:cNvPr id="184" name="Google Shape;184;p6"/>
            <p:cNvSpPr/>
            <p:nvPr/>
          </p:nvSpPr>
          <p:spPr>
            <a:xfrm>
              <a:off x="0" y="75183"/>
              <a:ext cx="376202" cy="385803"/>
            </a:xfrm>
            <a:prstGeom prst="roundRect">
              <a:avLst>
                <a:gd name="adj" fmla="val 16667"/>
              </a:avLst>
            </a:prstGeom>
            <a:solidFill>
              <a:srgbClr val="741B47"/>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9524" y="0"/>
              <a:ext cx="300303" cy="536118"/>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pic>
        <p:nvPicPr>
          <p:cNvPr id="186" name="Google Shape;186;p6" descr="Google Shape;181;p6"/>
          <p:cNvPicPr preferRelativeResize="0"/>
          <p:nvPr/>
        </p:nvPicPr>
        <p:blipFill rotWithShape="1">
          <a:blip r:embed="rId3">
            <a:alphaModFix/>
          </a:blip>
          <a:srcRect/>
          <a:stretch/>
        </p:blipFill>
        <p:spPr>
          <a:xfrm>
            <a:off x="663221" y="2367775"/>
            <a:ext cx="2965719" cy="4328993"/>
          </a:xfrm>
          <a:prstGeom prst="rect">
            <a:avLst/>
          </a:prstGeom>
          <a:noFill/>
          <a:ln>
            <a:noFill/>
          </a:ln>
        </p:spPr>
      </p:pic>
      <p:sp>
        <p:nvSpPr>
          <p:cNvPr id="187" name="Google Shape;187;p6"/>
          <p:cNvSpPr txBox="1"/>
          <p:nvPr/>
        </p:nvSpPr>
        <p:spPr>
          <a:xfrm>
            <a:off x="4063851" y="2576445"/>
            <a:ext cx="4932408" cy="30050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741B47"/>
              </a:buClr>
              <a:buSzPts val="1600"/>
              <a:buFont typeface="Calibri"/>
              <a:buNone/>
            </a:pPr>
            <a:r>
              <a:rPr lang="en-US" sz="1600" b="1" i="0" u="none" strike="noStrike" cap="none">
                <a:solidFill>
                  <a:srgbClr val="741B47"/>
                </a:solidFill>
                <a:latin typeface="Calibri"/>
                <a:ea typeface="Calibri"/>
                <a:cs typeface="Calibri"/>
                <a:sym typeface="Calibri"/>
              </a:rPr>
              <a:t>Al término de la actividad estarás en condiciones de:</a:t>
            </a:r>
            <a:endParaRPr/>
          </a:p>
        </p:txBody>
      </p:sp>
      <p:sp>
        <p:nvSpPr>
          <p:cNvPr id="188" name="Google Shape;188;p6"/>
          <p:cNvSpPr txBox="1"/>
          <p:nvPr/>
        </p:nvSpPr>
        <p:spPr>
          <a:xfrm>
            <a:off x="4520234" y="1109072"/>
            <a:ext cx="4639120" cy="711469"/>
          </a:xfrm>
          <a:prstGeom prst="rect">
            <a:avLst/>
          </a:prstGeom>
          <a:noFill/>
          <a:ln>
            <a:noFill/>
          </a:ln>
        </p:spPr>
        <p:txBody>
          <a:bodyPr spcFirstLastPara="1" wrap="square" lIns="91375" tIns="91375" rIns="91375" bIns="91375" anchor="ctr" anchorCtr="0">
            <a:spAutoFit/>
          </a:bodyPr>
          <a:lstStyle/>
          <a:p>
            <a:pPr marL="0" marR="0" lvl="0" indent="0" algn="l" rtl="0">
              <a:lnSpc>
                <a:spcPct val="90000"/>
              </a:lnSpc>
              <a:spcBef>
                <a:spcPts val="0"/>
              </a:spcBef>
              <a:spcAft>
                <a:spcPts val="0"/>
              </a:spcAft>
              <a:buClr>
                <a:srgbClr val="FF0000"/>
              </a:buClr>
              <a:buSzPts val="2000"/>
              <a:buFont typeface="Calibri"/>
              <a:buNone/>
            </a:pPr>
            <a:r>
              <a:rPr lang="en-US" sz="2000" b="0" i="0" u="none" strike="noStrike" cap="none">
                <a:solidFill>
                  <a:srgbClr val="FF0000"/>
                </a:solidFill>
                <a:latin typeface="Calibri"/>
                <a:ea typeface="Calibri"/>
                <a:cs typeface="Calibri"/>
                <a:sym typeface="Calibri"/>
              </a:rPr>
              <a:t>NORMATIVA NACIONAL SOBRE</a:t>
            </a:r>
            <a:endParaRPr/>
          </a:p>
          <a:p>
            <a:pPr marL="0" marR="0" lvl="0" indent="0" algn="l" rtl="0">
              <a:lnSpc>
                <a:spcPct val="90000"/>
              </a:lnSpc>
              <a:spcBef>
                <a:spcPts val="0"/>
              </a:spcBef>
              <a:spcAft>
                <a:spcPts val="0"/>
              </a:spcAft>
              <a:buClr>
                <a:srgbClr val="741B47"/>
              </a:buClr>
              <a:buSzPts val="2000"/>
              <a:buFont typeface="Calibri"/>
              <a:buNone/>
            </a:pPr>
            <a:r>
              <a:rPr lang="en-US" sz="2000" b="1" i="0" u="none" strike="noStrike" cap="none">
                <a:solidFill>
                  <a:srgbClr val="741B47"/>
                </a:solidFill>
                <a:latin typeface="Calibri"/>
                <a:ea typeface="Calibri"/>
                <a:cs typeface="Calibri"/>
                <a:sym typeface="Calibri"/>
              </a:rPr>
              <a:t>DESECHOS Y RESIDUOS PARTE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sldNum" idx="4294967295"/>
          </p:nvPr>
        </p:nvSpPr>
        <p:spPr>
          <a:xfrm>
            <a:off x="442489" y="6881800"/>
            <a:ext cx="266306"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7</a:t>
            </a:fld>
            <a:endParaRPr/>
          </a:p>
        </p:txBody>
      </p:sp>
      <p:grpSp>
        <p:nvGrpSpPr>
          <p:cNvPr id="194" name="Google Shape;194;p7"/>
          <p:cNvGrpSpPr/>
          <p:nvPr/>
        </p:nvGrpSpPr>
        <p:grpSpPr>
          <a:xfrm>
            <a:off x="382500" y="2375936"/>
            <a:ext cx="7778276" cy="3890836"/>
            <a:chOff x="0" y="0"/>
            <a:chExt cx="7778275" cy="3890834"/>
          </a:xfrm>
        </p:grpSpPr>
        <p:sp>
          <p:nvSpPr>
            <p:cNvPr id="195" name="Google Shape;195;p7"/>
            <p:cNvSpPr/>
            <p:nvPr/>
          </p:nvSpPr>
          <p:spPr>
            <a:xfrm>
              <a:off x="0" y="0"/>
              <a:ext cx="7778275" cy="3890834"/>
            </a:xfrm>
            <a:prstGeom prst="roundRect">
              <a:avLst>
                <a:gd name="adj" fmla="val 4409"/>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7"/>
            <p:cNvSpPr txBox="1"/>
            <p:nvPr/>
          </p:nvSpPr>
          <p:spPr>
            <a:xfrm>
              <a:off x="50243" y="1755299"/>
              <a:ext cx="7677788"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97" name="Google Shape;197;p7"/>
          <p:cNvSpPr txBox="1"/>
          <p:nvPr/>
        </p:nvSpPr>
        <p:spPr>
          <a:xfrm>
            <a:off x="844697" y="2797880"/>
            <a:ext cx="4016855" cy="309450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741B47"/>
              </a:buClr>
              <a:buSzPts val="1600"/>
              <a:buFont typeface="Calibri"/>
              <a:buNone/>
            </a:pPr>
            <a:r>
              <a:rPr lang="en-US" sz="1600" b="1" i="0" u="none" strike="noStrike" cap="none">
                <a:solidFill>
                  <a:srgbClr val="741B47"/>
                </a:solidFill>
                <a:latin typeface="Calibri"/>
                <a:ea typeface="Calibri"/>
                <a:cs typeface="Calibri"/>
                <a:sym typeface="Calibri"/>
              </a:rPr>
              <a:t>La Seremi de Salud </a:t>
            </a:r>
            <a:r>
              <a:rPr lang="en-US" sz="1600" b="0" i="0" u="none" strike="noStrike" cap="none">
                <a:solidFill>
                  <a:srgbClr val="000000"/>
                </a:solidFill>
                <a:latin typeface="Calibri"/>
                <a:ea typeface="Calibri"/>
                <a:cs typeface="Calibri"/>
                <a:sym typeface="Calibri"/>
              </a:rPr>
              <a:t>tiene como misión asegurar a todas las personas el derecho a la protección en salud, ejerciendo las funciones reguladoras, normativas y fiscalizadoras que al Estado de Chile le competen, para contribuir a la calidad de los bienes públicos y acceso a políticas sanitario-ambientales de manera participativa, que permitan el mejoramiento sostenido de la salud de la población, especialmente de los sectores más vulnerables, con el fin de avanzar en el cumplimiento de los objetivos sanitarios de la década.</a:t>
            </a:r>
            <a:endParaRPr/>
          </a:p>
        </p:txBody>
      </p:sp>
      <p:sp>
        <p:nvSpPr>
          <p:cNvPr id="198" name="Google Shape;198;p7"/>
          <p:cNvSpPr txBox="1"/>
          <p:nvPr/>
        </p:nvSpPr>
        <p:spPr>
          <a:xfrm>
            <a:off x="382498" y="1261272"/>
            <a:ext cx="8950504" cy="536119"/>
          </a:xfrm>
          <a:prstGeom prst="rect">
            <a:avLst/>
          </a:prstGeom>
          <a:noFill/>
          <a:ln>
            <a:noFill/>
          </a:ln>
        </p:spPr>
        <p:txBody>
          <a:bodyPr spcFirstLastPara="1" wrap="square" lIns="91375" tIns="91375" rIns="91375" bIns="91375"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NORMATIVA NACIONAL </a:t>
            </a:r>
            <a:r>
              <a:rPr lang="en-US" sz="2800" b="0" i="0" u="none" strike="noStrike" cap="none">
                <a:solidFill>
                  <a:srgbClr val="FF0000"/>
                </a:solidFill>
                <a:latin typeface="Calibri"/>
                <a:ea typeface="Calibri"/>
                <a:cs typeface="Calibri"/>
                <a:sym typeface="Calibri"/>
              </a:rPr>
              <a:t>SOBRE DESECHOS PELIGROSOS</a:t>
            </a:r>
            <a:endParaRPr/>
          </a:p>
        </p:txBody>
      </p:sp>
      <p:pic>
        <p:nvPicPr>
          <p:cNvPr id="199" name="Google Shape;199;p7" descr="Google Shape;192;p7"/>
          <p:cNvPicPr preferRelativeResize="0"/>
          <p:nvPr/>
        </p:nvPicPr>
        <p:blipFill rotWithShape="1">
          <a:blip r:embed="rId3">
            <a:alphaModFix/>
          </a:blip>
          <a:srcRect/>
          <a:stretch/>
        </p:blipFill>
        <p:spPr>
          <a:xfrm>
            <a:off x="5423473" y="2797880"/>
            <a:ext cx="2105557" cy="1898512"/>
          </a:xfrm>
          <a:prstGeom prst="rect">
            <a:avLst/>
          </a:prstGeom>
          <a:noFill/>
          <a:ln w="57150" cap="flat" cmpd="sng">
            <a:solidFill>
              <a:srgbClr val="FFFFFF"/>
            </a:solidFill>
            <a:prstDash val="solid"/>
            <a:round/>
            <a:headEnd type="none" w="sm" len="sm"/>
            <a:tailEnd type="none" w="sm" len="sm"/>
          </a:ln>
        </p:spPr>
      </p:pic>
      <p:pic>
        <p:nvPicPr>
          <p:cNvPr id="200" name="Google Shape;200;p7" descr="Google Shape;193;p7"/>
          <p:cNvPicPr preferRelativeResize="0"/>
          <p:nvPr/>
        </p:nvPicPr>
        <p:blipFill rotWithShape="1">
          <a:blip r:embed="rId4">
            <a:alphaModFix/>
          </a:blip>
          <a:srcRect/>
          <a:stretch/>
        </p:blipFill>
        <p:spPr>
          <a:xfrm>
            <a:off x="6516075" y="4381911"/>
            <a:ext cx="3033395" cy="31745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sldNum" idx="4294967295"/>
          </p:nvPr>
        </p:nvSpPr>
        <p:spPr>
          <a:xfrm>
            <a:off x="371684" y="6881800"/>
            <a:ext cx="266306"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8</a:t>
            </a:fld>
            <a:endParaRPr/>
          </a:p>
        </p:txBody>
      </p:sp>
      <p:grpSp>
        <p:nvGrpSpPr>
          <p:cNvPr id="206" name="Google Shape;206;p8"/>
          <p:cNvGrpSpPr/>
          <p:nvPr/>
        </p:nvGrpSpPr>
        <p:grpSpPr>
          <a:xfrm>
            <a:off x="548845" y="1972841"/>
            <a:ext cx="7971132" cy="4974387"/>
            <a:chOff x="-184616" y="0"/>
            <a:chExt cx="7971131" cy="4974385"/>
          </a:xfrm>
        </p:grpSpPr>
        <p:sp>
          <p:nvSpPr>
            <p:cNvPr id="207" name="Google Shape;207;p8"/>
            <p:cNvSpPr/>
            <p:nvPr/>
          </p:nvSpPr>
          <p:spPr>
            <a:xfrm>
              <a:off x="2943534" y="0"/>
              <a:ext cx="2054084" cy="553074"/>
            </a:xfrm>
            <a:prstGeom prst="roundRect">
              <a:avLst>
                <a:gd name="adj" fmla="val 34444"/>
              </a:avLst>
            </a:pr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a:off x="434578" y="652766"/>
              <a:ext cx="1705736" cy="459280"/>
            </a:xfrm>
            <a:prstGeom prst="roundRect">
              <a:avLst>
                <a:gd name="adj" fmla="val 34444"/>
              </a:avLst>
            </a:prstGeom>
            <a:solidFill>
              <a:srgbClr val="BC9C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434578" y="1220166"/>
              <a:ext cx="1705736" cy="459280"/>
            </a:xfrm>
            <a:prstGeom prst="roundRect">
              <a:avLst>
                <a:gd name="adj" fmla="val 34444"/>
              </a:avLst>
            </a:prstGeom>
            <a:solidFill>
              <a:srgbClr val="BC9C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2943534" y="2192072"/>
              <a:ext cx="2054084" cy="712146"/>
            </a:xfrm>
            <a:prstGeom prst="roundRect">
              <a:avLst>
                <a:gd name="adj" fmla="val 26750"/>
              </a:avLst>
            </a:prstGeom>
            <a:solidFill>
              <a:srgbClr val="C73E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8"/>
            <p:cNvSpPr/>
            <p:nvPr/>
          </p:nvSpPr>
          <p:spPr>
            <a:xfrm>
              <a:off x="256778" y="2739645"/>
              <a:ext cx="2061336" cy="459280"/>
            </a:xfrm>
            <a:prstGeom prst="roundRect">
              <a:avLst>
                <a:gd name="adj" fmla="val 34444"/>
              </a:avLst>
            </a:prstGeom>
            <a:solidFill>
              <a:srgbClr val="C73E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8"/>
            <p:cNvSpPr/>
            <p:nvPr/>
          </p:nvSpPr>
          <p:spPr>
            <a:xfrm>
              <a:off x="434578" y="3488891"/>
              <a:ext cx="1705736" cy="459280"/>
            </a:xfrm>
            <a:prstGeom prst="roundRect">
              <a:avLst>
                <a:gd name="adj" fmla="val 34444"/>
              </a:avLst>
            </a:pr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8"/>
            <p:cNvSpPr/>
            <p:nvPr/>
          </p:nvSpPr>
          <p:spPr>
            <a:xfrm>
              <a:off x="2508695" y="3424529"/>
              <a:ext cx="2668897" cy="566648"/>
            </a:xfrm>
            <a:prstGeom prst="roundRect">
              <a:avLst>
                <a:gd name="adj" fmla="val 28879"/>
              </a:avLst>
            </a:prstGeom>
            <a:solidFill>
              <a:srgbClr val="BC9C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
            <p:cNvSpPr/>
            <p:nvPr/>
          </p:nvSpPr>
          <p:spPr>
            <a:xfrm>
              <a:off x="5272902" y="3488891"/>
              <a:ext cx="2513613" cy="459280"/>
            </a:xfrm>
            <a:prstGeom prst="roundRect">
              <a:avLst>
                <a:gd name="adj" fmla="val 34444"/>
              </a:avLst>
            </a:prstGeom>
            <a:solidFill>
              <a:srgbClr val="BC9C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3002547" y="4465711"/>
              <a:ext cx="1820655" cy="490222"/>
            </a:xfrm>
            <a:prstGeom prst="roundRect">
              <a:avLst>
                <a:gd name="adj" fmla="val 34444"/>
              </a:avLst>
            </a:pr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1356248" y="294037"/>
              <a:ext cx="1547762" cy="275678"/>
            </a:xfrm>
            <a:custGeom>
              <a:avLst/>
              <a:gdLst/>
              <a:ahLst/>
              <a:cxnLst/>
              <a:rect l="l" t="t" r="r" b="b"/>
              <a:pathLst>
                <a:path w="21600" h="21600" extrusionOk="0">
                  <a:moveTo>
                    <a:pt x="21600" y="0"/>
                  </a:moveTo>
                  <a:lnTo>
                    <a:pt x="0" y="0"/>
                  </a:lnTo>
                  <a:lnTo>
                    <a:pt x="0" y="21600"/>
                  </a:lnTo>
                </a:path>
              </a:pathLst>
            </a:custGeom>
            <a:noFill/>
            <a:ln w="25400" cap="flat" cmpd="sng">
              <a:solidFill>
                <a:schemeClr val="accent3"/>
              </a:solidFill>
              <a:prstDash val="solid"/>
              <a:round/>
              <a:headEnd type="none" w="sm" len="sm"/>
              <a:tailEnd type="triangle" w="med" len="med"/>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1292756" y="1763628"/>
              <a:ext cx="2567297" cy="116669"/>
            </a:xfrm>
            <a:custGeom>
              <a:avLst/>
              <a:gdLst/>
              <a:ahLst/>
              <a:cxnLst/>
              <a:rect l="l" t="t" r="r" b="b"/>
              <a:pathLst>
                <a:path w="21600" h="21600" extrusionOk="0">
                  <a:moveTo>
                    <a:pt x="0" y="0"/>
                  </a:moveTo>
                  <a:lnTo>
                    <a:pt x="0" y="21600"/>
                  </a:lnTo>
                  <a:lnTo>
                    <a:pt x="21600" y="21600"/>
                  </a:lnTo>
                </a:path>
              </a:pathLst>
            </a:custGeom>
            <a:noFill/>
            <a:ln w="25400" cap="flat" cmpd="sng">
              <a:solidFill>
                <a:schemeClr val="accent3"/>
              </a:solidFill>
              <a:prstDash val="dot"/>
              <a:miter lim="4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8" name="Google Shape;218;p8"/>
            <p:cNvCxnSpPr/>
            <p:nvPr/>
          </p:nvCxnSpPr>
          <p:spPr>
            <a:xfrm>
              <a:off x="3905074" y="615227"/>
              <a:ext cx="2" cy="1551606"/>
            </a:xfrm>
            <a:prstGeom prst="straightConnector1">
              <a:avLst/>
            </a:prstGeom>
            <a:noFill/>
            <a:ln w="25400" cap="flat" cmpd="sng">
              <a:solidFill>
                <a:schemeClr val="accent3"/>
              </a:solidFill>
              <a:prstDash val="dot"/>
              <a:miter lim="400000"/>
              <a:headEnd type="none" w="sm" len="sm"/>
              <a:tailEnd type="triangle" w="med" len="med"/>
            </a:ln>
          </p:spPr>
        </p:cxnSp>
        <p:sp>
          <p:nvSpPr>
            <p:cNvPr id="219" name="Google Shape;219;p8"/>
            <p:cNvSpPr/>
            <p:nvPr/>
          </p:nvSpPr>
          <p:spPr>
            <a:xfrm>
              <a:off x="1356248" y="2469469"/>
              <a:ext cx="1547748" cy="275670"/>
            </a:xfrm>
            <a:custGeom>
              <a:avLst/>
              <a:gdLst/>
              <a:ahLst/>
              <a:cxnLst/>
              <a:rect l="l" t="t" r="r" b="b"/>
              <a:pathLst>
                <a:path w="21600" h="21600" extrusionOk="0">
                  <a:moveTo>
                    <a:pt x="21600" y="0"/>
                  </a:moveTo>
                  <a:lnTo>
                    <a:pt x="0" y="0"/>
                  </a:lnTo>
                  <a:lnTo>
                    <a:pt x="0" y="21600"/>
                  </a:lnTo>
                </a:path>
              </a:pathLst>
            </a:custGeom>
            <a:noFill/>
            <a:ln w="25400" cap="flat" cmpd="sng">
              <a:solidFill>
                <a:schemeClr val="accent3"/>
              </a:solidFill>
              <a:prstDash val="solid"/>
              <a:round/>
              <a:headEnd type="none" w="sm" len="sm"/>
              <a:tailEnd type="triangle" w="med" len="med"/>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
            <p:cNvSpPr/>
            <p:nvPr/>
          </p:nvSpPr>
          <p:spPr>
            <a:xfrm flipH="1">
              <a:off x="2429883" y="3010256"/>
              <a:ext cx="1495324" cy="385296"/>
            </a:xfrm>
            <a:custGeom>
              <a:avLst/>
              <a:gdLst/>
              <a:ahLst/>
              <a:cxnLst/>
              <a:rect l="l" t="t" r="r" b="b"/>
              <a:pathLst>
                <a:path w="21600" h="21600" extrusionOk="0">
                  <a:moveTo>
                    <a:pt x="21600" y="0"/>
                  </a:moveTo>
                  <a:lnTo>
                    <a:pt x="0" y="0"/>
                  </a:lnTo>
                  <a:lnTo>
                    <a:pt x="46" y="21600"/>
                  </a:lnTo>
                </a:path>
              </a:pathLst>
            </a:custGeom>
            <a:noFill/>
            <a:ln w="25400" cap="flat" cmpd="sng">
              <a:solidFill>
                <a:schemeClr val="accent3"/>
              </a:solidFill>
              <a:prstDash val="solid"/>
              <a:round/>
              <a:headEnd type="none" w="sm" len="sm"/>
              <a:tailEnd type="triangle" w="med" len="med"/>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
            <p:cNvSpPr/>
            <p:nvPr/>
          </p:nvSpPr>
          <p:spPr>
            <a:xfrm flipH="1">
              <a:off x="5121017" y="2484493"/>
              <a:ext cx="1366783" cy="936079"/>
            </a:xfrm>
            <a:custGeom>
              <a:avLst/>
              <a:gdLst/>
              <a:ahLst/>
              <a:cxnLst/>
              <a:rect l="l" t="t" r="r" b="b"/>
              <a:pathLst>
                <a:path w="21600" h="21600" extrusionOk="0">
                  <a:moveTo>
                    <a:pt x="21600" y="293"/>
                  </a:moveTo>
                  <a:lnTo>
                    <a:pt x="0" y="0"/>
                  </a:lnTo>
                  <a:lnTo>
                    <a:pt x="0" y="21600"/>
                  </a:lnTo>
                </a:path>
              </a:pathLst>
            </a:custGeom>
            <a:noFill/>
            <a:ln w="25400" cap="flat" cmpd="sng">
              <a:solidFill>
                <a:schemeClr val="accent3"/>
              </a:solidFill>
              <a:prstDash val="solid"/>
              <a:round/>
              <a:headEnd type="none" w="sm" len="sm"/>
              <a:tailEnd type="triangle" w="med" len="med"/>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2" name="Google Shape;222;p8"/>
            <p:cNvCxnSpPr/>
            <p:nvPr/>
          </p:nvCxnSpPr>
          <p:spPr>
            <a:xfrm>
              <a:off x="1333064" y="3244789"/>
              <a:ext cx="2" cy="173681"/>
            </a:xfrm>
            <a:prstGeom prst="straightConnector1">
              <a:avLst/>
            </a:prstGeom>
            <a:noFill/>
            <a:ln w="25400" cap="flat" cmpd="sng">
              <a:solidFill>
                <a:schemeClr val="accent3"/>
              </a:solidFill>
              <a:prstDash val="solid"/>
              <a:round/>
              <a:headEnd type="none" w="sm" len="sm"/>
              <a:tailEnd type="triangle" w="med" len="med"/>
            </a:ln>
          </p:spPr>
        </p:cxnSp>
        <p:sp>
          <p:nvSpPr>
            <p:cNvPr id="223" name="Google Shape;223;p8"/>
            <p:cNvSpPr/>
            <p:nvPr/>
          </p:nvSpPr>
          <p:spPr>
            <a:xfrm>
              <a:off x="1325217" y="4006141"/>
              <a:ext cx="5204888" cy="194943"/>
            </a:xfrm>
            <a:custGeom>
              <a:avLst/>
              <a:gdLst/>
              <a:ahLst/>
              <a:cxnLst/>
              <a:rect l="l" t="t" r="r" b="b"/>
              <a:pathLst>
                <a:path w="21600" h="21600" extrusionOk="0">
                  <a:moveTo>
                    <a:pt x="0" y="2565"/>
                  </a:moveTo>
                  <a:lnTo>
                    <a:pt x="0" y="21600"/>
                  </a:lnTo>
                  <a:lnTo>
                    <a:pt x="21600" y="21600"/>
                  </a:lnTo>
                  <a:lnTo>
                    <a:pt x="21600" y="0"/>
                  </a:lnTo>
                </a:path>
              </a:pathLst>
            </a:custGeom>
            <a:noFill/>
            <a:ln w="25400" cap="flat" cmpd="sng">
              <a:solidFill>
                <a:schemeClr val="accent3"/>
              </a:solidFill>
              <a:prstDash val="dot"/>
              <a:miter lim="400000"/>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4" name="Google Shape;224;p8"/>
            <p:cNvCxnSpPr/>
            <p:nvPr/>
          </p:nvCxnSpPr>
          <p:spPr>
            <a:xfrm>
              <a:off x="3905074" y="4006141"/>
              <a:ext cx="2" cy="417070"/>
            </a:xfrm>
            <a:prstGeom prst="straightConnector1">
              <a:avLst/>
            </a:prstGeom>
            <a:noFill/>
            <a:ln w="25400" cap="flat" cmpd="sng">
              <a:solidFill>
                <a:schemeClr val="accent3"/>
              </a:solidFill>
              <a:prstDash val="dot"/>
              <a:miter lim="400000"/>
              <a:headEnd type="none" w="sm" len="sm"/>
              <a:tailEnd type="triangle" w="med" len="med"/>
            </a:ln>
          </p:spPr>
        </p:cxnSp>
        <p:sp>
          <p:nvSpPr>
            <p:cNvPr id="225" name="Google Shape;225;p8"/>
            <p:cNvSpPr txBox="1"/>
            <p:nvPr/>
          </p:nvSpPr>
          <p:spPr>
            <a:xfrm>
              <a:off x="1829011" y="41337"/>
              <a:ext cx="668860" cy="1893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400"/>
                <a:buFont typeface="Calibri"/>
                <a:buNone/>
              </a:pPr>
              <a:r>
                <a:rPr lang="en-US" sz="1400" b="1" i="0" u="none" strike="noStrike" cap="none">
                  <a:solidFill>
                    <a:srgbClr val="741B47"/>
                  </a:solidFill>
                  <a:latin typeface="Calibri"/>
                  <a:ea typeface="Calibri"/>
                  <a:cs typeface="Calibri"/>
                  <a:sym typeface="Calibri"/>
                </a:rPr>
                <a:t>Opcional</a:t>
              </a:r>
              <a:endParaRPr/>
            </a:p>
          </p:txBody>
        </p:sp>
        <p:sp>
          <p:nvSpPr>
            <p:cNvPr id="226" name="Google Shape;226;p8"/>
            <p:cNvSpPr txBox="1"/>
            <p:nvPr/>
          </p:nvSpPr>
          <p:spPr>
            <a:xfrm>
              <a:off x="2093237" y="2290471"/>
              <a:ext cx="140400" cy="18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400"/>
                <a:buFont typeface="Calibri"/>
                <a:buNone/>
              </a:pPr>
              <a:r>
                <a:rPr lang="en-US" sz="1400" b="1" i="0" u="none" strike="noStrike" cap="none">
                  <a:solidFill>
                    <a:srgbClr val="741B47"/>
                  </a:solidFill>
                  <a:latin typeface="Calibri"/>
                  <a:ea typeface="Calibri"/>
                  <a:cs typeface="Calibri"/>
                  <a:sym typeface="Calibri"/>
                </a:rPr>
                <a:t>Si</a:t>
              </a:r>
              <a:endParaRPr/>
            </a:p>
          </p:txBody>
        </p:sp>
        <p:sp>
          <p:nvSpPr>
            <p:cNvPr id="227" name="Google Shape;227;p8"/>
            <p:cNvSpPr txBox="1"/>
            <p:nvPr/>
          </p:nvSpPr>
          <p:spPr>
            <a:xfrm>
              <a:off x="1018557" y="3233800"/>
              <a:ext cx="140409" cy="1893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400"/>
                <a:buFont typeface="Calibri"/>
                <a:buNone/>
              </a:pPr>
              <a:r>
                <a:rPr lang="en-US" sz="1400" b="1" i="0" u="none" strike="noStrike" cap="none">
                  <a:solidFill>
                    <a:srgbClr val="741B47"/>
                  </a:solidFill>
                  <a:latin typeface="Calibri"/>
                  <a:ea typeface="Calibri"/>
                  <a:cs typeface="Calibri"/>
                  <a:sym typeface="Calibri"/>
                </a:rPr>
                <a:t>Si</a:t>
              </a:r>
              <a:endParaRPr/>
            </a:p>
          </p:txBody>
        </p:sp>
        <p:sp>
          <p:nvSpPr>
            <p:cNvPr id="228" name="Google Shape;228;p8"/>
            <p:cNvSpPr txBox="1"/>
            <p:nvPr/>
          </p:nvSpPr>
          <p:spPr>
            <a:xfrm>
              <a:off x="4051541" y="3101874"/>
              <a:ext cx="225402" cy="1893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400"/>
                <a:buFont typeface="Calibri"/>
                <a:buNone/>
              </a:pPr>
              <a:r>
                <a:rPr lang="en-US" sz="1400" b="1" i="0" u="none" strike="noStrike" cap="none">
                  <a:solidFill>
                    <a:srgbClr val="741B47"/>
                  </a:solidFill>
                  <a:latin typeface="Calibri"/>
                  <a:ea typeface="Calibri"/>
                  <a:cs typeface="Calibri"/>
                  <a:sym typeface="Calibri"/>
                </a:rPr>
                <a:t>No</a:t>
              </a:r>
              <a:endParaRPr/>
            </a:p>
          </p:txBody>
        </p:sp>
        <p:sp>
          <p:nvSpPr>
            <p:cNvPr id="229" name="Google Shape;229;p8"/>
            <p:cNvSpPr txBox="1"/>
            <p:nvPr/>
          </p:nvSpPr>
          <p:spPr>
            <a:xfrm>
              <a:off x="5675501" y="2218248"/>
              <a:ext cx="225402" cy="1893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41B47"/>
                </a:buClr>
                <a:buSzPts val="1400"/>
                <a:buFont typeface="Calibri"/>
                <a:buNone/>
              </a:pPr>
              <a:r>
                <a:rPr lang="en-US" sz="1400" b="1" i="0" u="none" strike="noStrike" cap="none">
                  <a:solidFill>
                    <a:srgbClr val="741B47"/>
                  </a:solidFill>
                  <a:latin typeface="Calibri"/>
                  <a:ea typeface="Calibri"/>
                  <a:cs typeface="Calibri"/>
                  <a:sym typeface="Calibri"/>
                </a:rPr>
                <a:t>No</a:t>
              </a:r>
              <a:endParaRPr/>
            </a:p>
          </p:txBody>
        </p:sp>
        <p:sp>
          <p:nvSpPr>
            <p:cNvPr id="230" name="Google Shape;230;p8"/>
            <p:cNvSpPr txBox="1"/>
            <p:nvPr/>
          </p:nvSpPr>
          <p:spPr>
            <a:xfrm>
              <a:off x="2767157" y="9071"/>
              <a:ext cx="2406839" cy="543953"/>
            </a:xfrm>
            <a:prstGeom prst="rect">
              <a:avLst/>
            </a:prstGeom>
            <a:noFill/>
            <a:ln>
              <a:noFill/>
            </a:ln>
          </p:spPr>
          <p:txBody>
            <a:bodyPr spcFirstLastPara="1" wrap="square" lIns="91375" tIns="91375" rIns="91375" bIns="91375" anchor="ctr"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Instalación generadora de aceites usados</a:t>
              </a:r>
              <a:endParaRPr/>
            </a:p>
          </p:txBody>
        </p:sp>
        <p:sp>
          <p:nvSpPr>
            <p:cNvPr id="231" name="Google Shape;231;p8"/>
            <p:cNvSpPr txBox="1"/>
            <p:nvPr/>
          </p:nvSpPr>
          <p:spPr>
            <a:xfrm>
              <a:off x="568334" y="737925"/>
              <a:ext cx="1427862" cy="361153"/>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Presentar plan de manejo de ResPel</a:t>
              </a:r>
              <a:endParaRPr/>
            </a:p>
          </p:txBody>
        </p:sp>
        <p:sp>
          <p:nvSpPr>
            <p:cNvPr id="232" name="Google Shape;232;p8"/>
            <p:cNvSpPr txBox="1"/>
            <p:nvPr/>
          </p:nvSpPr>
          <p:spPr>
            <a:xfrm>
              <a:off x="330764" y="2796487"/>
              <a:ext cx="1972800" cy="459300"/>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¿El transporte es encomendado a terceros?</a:t>
              </a:r>
              <a:endParaRPr/>
            </a:p>
          </p:txBody>
        </p:sp>
        <p:sp>
          <p:nvSpPr>
            <p:cNvPr id="233" name="Google Shape;233;p8"/>
            <p:cNvSpPr txBox="1"/>
            <p:nvPr/>
          </p:nvSpPr>
          <p:spPr>
            <a:xfrm>
              <a:off x="3072561" y="2329963"/>
              <a:ext cx="1796030" cy="532944"/>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¿La calidad del ResPel a transportar es superior a 2 toneladas?</a:t>
              </a:r>
              <a:endParaRPr/>
            </a:p>
          </p:txBody>
        </p:sp>
        <p:sp>
          <p:nvSpPr>
            <p:cNvPr id="234" name="Google Shape;234;p8"/>
            <p:cNvSpPr txBox="1"/>
            <p:nvPr/>
          </p:nvSpPr>
          <p:spPr>
            <a:xfrm>
              <a:off x="505891" y="3572423"/>
              <a:ext cx="1550820" cy="361152"/>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Empresa autorizada de transporte</a:t>
              </a:r>
              <a:endParaRPr/>
            </a:p>
          </p:txBody>
        </p:sp>
        <p:sp>
          <p:nvSpPr>
            <p:cNvPr id="235" name="Google Shape;235;p8"/>
            <p:cNvSpPr txBox="1"/>
            <p:nvPr/>
          </p:nvSpPr>
          <p:spPr>
            <a:xfrm>
              <a:off x="2553578" y="3480668"/>
              <a:ext cx="2567297" cy="532944"/>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Obtención de autorización como transportista y nº de identificación para realizar su propio transporte</a:t>
              </a:r>
              <a:endParaRPr/>
            </a:p>
          </p:txBody>
        </p:sp>
        <p:sp>
          <p:nvSpPr>
            <p:cNvPr id="236" name="Google Shape;236;p8"/>
            <p:cNvSpPr txBox="1"/>
            <p:nvPr/>
          </p:nvSpPr>
          <p:spPr>
            <a:xfrm>
              <a:off x="5326289" y="3557834"/>
              <a:ext cx="2406839" cy="361152"/>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Realizar su propio transporte de aceites usados según DS Nº 298</a:t>
              </a:r>
              <a:endParaRPr/>
            </a:p>
          </p:txBody>
        </p:sp>
        <p:sp>
          <p:nvSpPr>
            <p:cNvPr id="237" name="Google Shape;237;p8"/>
            <p:cNvSpPr txBox="1"/>
            <p:nvPr/>
          </p:nvSpPr>
          <p:spPr>
            <a:xfrm>
              <a:off x="2941222" y="4430433"/>
              <a:ext cx="1972879" cy="543952"/>
            </a:xfrm>
            <a:prstGeom prst="rect">
              <a:avLst/>
            </a:prstGeom>
            <a:noFill/>
            <a:ln>
              <a:noFill/>
            </a:ln>
          </p:spPr>
          <p:txBody>
            <a:bodyPr spcFirstLastPara="1" wrap="square" lIns="91375" tIns="91375" rIns="91375" bIns="91375" anchor="ctr"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Instalación de eliminación autorizada</a:t>
              </a:r>
              <a:endParaRPr/>
            </a:p>
          </p:txBody>
        </p:sp>
        <p:sp>
          <p:nvSpPr>
            <p:cNvPr id="238" name="Google Shape;238;p8"/>
            <p:cNvSpPr txBox="1"/>
            <p:nvPr/>
          </p:nvSpPr>
          <p:spPr>
            <a:xfrm>
              <a:off x="573515" y="1318059"/>
              <a:ext cx="1427862" cy="361152"/>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Obtención de nº de transporte</a:t>
              </a:r>
              <a:endParaRPr/>
            </a:p>
          </p:txBody>
        </p:sp>
        <p:sp>
          <p:nvSpPr>
            <p:cNvPr id="239" name="Google Shape;239;p8"/>
            <p:cNvSpPr txBox="1"/>
            <p:nvPr/>
          </p:nvSpPr>
          <p:spPr>
            <a:xfrm rot="-5400000">
              <a:off x="-739766" y="723784"/>
              <a:ext cx="1359000" cy="248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741B47"/>
                </a:buClr>
                <a:buSzPts val="2000"/>
                <a:buFont typeface="Calibri"/>
                <a:buNone/>
              </a:pPr>
              <a:r>
                <a:rPr lang="en-US" sz="2000" b="1" i="0" u="none" strike="noStrike" cap="none">
                  <a:solidFill>
                    <a:srgbClr val="741B47"/>
                  </a:solidFill>
                  <a:latin typeface="Calibri"/>
                  <a:ea typeface="Calibri"/>
                  <a:cs typeface="Calibri"/>
                  <a:sym typeface="Calibri"/>
                </a:rPr>
                <a:t>Generación</a:t>
              </a:r>
              <a:endParaRPr/>
            </a:p>
          </p:txBody>
        </p:sp>
        <p:sp>
          <p:nvSpPr>
            <p:cNvPr id="240" name="Google Shape;240;p8"/>
            <p:cNvSpPr txBox="1"/>
            <p:nvPr/>
          </p:nvSpPr>
          <p:spPr>
            <a:xfrm rot="-5400000">
              <a:off x="-736466" y="3932610"/>
              <a:ext cx="1352400" cy="248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741B47"/>
                </a:buClr>
                <a:buSzPts val="2000"/>
                <a:buFont typeface="Calibri"/>
                <a:buNone/>
              </a:pPr>
              <a:r>
                <a:rPr lang="en-US" sz="2000" b="1" i="0" u="none" strike="noStrike" cap="none">
                  <a:solidFill>
                    <a:srgbClr val="741B47"/>
                  </a:solidFill>
                  <a:latin typeface="Calibri"/>
                  <a:ea typeface="Calibri"/>
                  <a:cs typeface="Calibri"/>
                  <a:sym typeface="Calibri"/>
                </a:rPr>
                <a:t>Eliminación</a:t>
              </a:r>
              <a:endParaRPr/>
            </a:p>
          </p:txBody>
        </p:sp>
        <p:sp>
          <p:nvSpPr>
            <p:cNvPr id="241" name="Google Shape;241;p8"/>
            <p:cNvSpPr txBox="1"/>
            <p:nvPr/>
          </p:nvSpPr>
          <p:spPr>
            <a:xfrm rot="-5400000">
              <a:off x="-743666" y="2401285"/>
              <a:ext cx="1366800" cy="248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FF0000"/>
                </a:buClr>
                <a:buSzPts val="2000"/>
                <a:buFont typeface="Calibri"/>
                <a:buNone/>
              </a:pPr>
              <a:r>
                <a:rPr lang="en-US" sz="2000" b="1" i="0" u="none" strike="noStrike" cap="none">
                  <a:solidFill>
                    <a:srgbClr val="FF0000"/>
                  </a:solidFill>
                  <a:latin typeface="Calibri"/>
                  <a:ea typeface="Calibri"/>
                  <a:cs typeface="Calibri"/>
                  <a:sym typeface="Calibri"/>
                </a:rPr>
                <a:t>Transporte</a:t>
              </a:r>
              <a:endParaRPr/>
            </a:p>
          </p:txBody>
        </p:sp>
      </p:grpSp>
      <p:grpSp>
        <p:nvGrpSpPr>
          <p:cNvPr id="242" name="Google Shape;242;p8"/>
          <p:cNvGrpSpPr/>
          <p:nvPr/>
        </p:nvGrpSpPr>
        <p:grpSpPr>
          <a:xfrm>
            <a:off x="6334471" y="1497911"/>
            <a:ext cx="2926987" cy="2312340"/>
            <a:chOff x="0" y="0"/>
            <a:chExt cx="2926986" cy="2312338"/>
          </a:xfrm>
        </p:grpSpPr>
        <p:grpSp>
          <p:nvGrpSpPr>
            <p:cNvPr id="243" name="Google Shape;243;p8"/>
            <p:cNvGrpSpPr/>
            <p:nvPr/>
          </p:nvGrpSpPr>
          <p:grpSpPr>
            <a:xfrm>
              <a:off x="0" y="0"/>
              <a:ext cx="2926986" cy="2312338"/>
              <a:chOff x="0" y="0"/>
              <a:chExt cx="2926985" cy="2312337"/>
            </a:xfrm>
          </p:grpSpPr>
          <p:sp>
            <p:nvSpPr>
              <p:cNvPr id="244" name="Google Shape;244;p8"/>
              <p:cNvSpPr/>
              <p:nvPr/>
            </p:nvSpPr>
            <p:spPr>
              <a:xfrm flipH="1">
                <a:off x="0" y="0"/>
                <a:ext cx="2926985" cy="1712086"/>
              </a:xfrm>
              <a:prstGeom prst="roundRect">
                <a:avLst>
                  <a:gd name="adj" fmla="val 11224"/>
                </a:avLst>
              </a:prstGeom>
              <a:solidFill>
                <a:srgbClr val="E9E1E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8"/>
              <p:cNvSpPr/>
              <p:nvPr/>
            </p:nvSpPr>
            <p:spPr>
              <a:xfrm rot="-8463508" flipH="1">
                <a:off x="1870314" y="1514923"/>
                <a:ext cx="346314" cy="774648"/>
              </a:xfrm>
              <a:prstGeom prst="triangle">
                <a:avLst>
                  <a:gd name="adj" fmla="val 50000"/>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246" name="Google Shape;246;p8"/>
            <p:cNvSpPr txBox="1"/>
            <p:nvPr/>
          </p:nvSpPr>
          <p:spPr>
            <a:xfrm>
              <a:off x="227784" y="196333"/>
              <a:ext cx="2699201" cy="1248073"/>
            </a:xfrm>
            <a:prstGeom prst="rect">
              <a:avLst/>
            </a:prstGeom>
            <a:noFill/>
            <a:ln>
              <a:noFill/>
            </a:ln>
          </p:spPr>
          <p:txBody>
            <a:bodyPr spcFirstLastPara="1" wrap="square" lIns="91375" tIns="91375" rIns="91375" bIns="91375"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Cantidad anual generada de ResPel no es superior a 12kg de residuos tóxicos agudos o 12 Ton de otros ResPel.</a:t>
              </a:r>
              <a:endParaRPr/>
            </a:p>
          </p:txBody>
        </p:sp>
      </p:grpSp>
      <p:sp>
        <p:nvSpPr>
          <p:cNvPr id="247" name="Google Shape;247;p8"/>
          <p:cNvSpPr txBox="1"/>
          <p:nvPr/>
        </p:nvSpPr>
        <p:spPr>
          <a:xfrm>
            <a:off x="6064842" y="6414203"/>
            <a:ext cx="3304768" cy="593665"/>
          </a:xfrm>
          <a:prstGeom prst="rect">
            <a:avLst/>
          </a:prstGeom>
          <a:noFill/>
          <a:ln>
            <a:noFill/>
          </a:ln>
        </p:spPr>
        <p:txBody>
          <a:bodyPr spcFirstLastPara="1" wrap="square" lIns="91375" tIns="91375" rIns="91375" bIns="91375"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D.S. N° 148/03, MINSAL</a:t>
            </a:r>
            <a:endParaRPr/>
          </a:p>
          <a:p>
            <a:pPr marL="0" marR="0" lvl="0" indent="0" algn="l" rtl="0">
              <a:lnSpc>
                <a:spcPct val="100000"/>
              </a:lnSpc>
              <a:spcBef>
                <a:spcPts val="0"/>
              </a:spcBef>
              <a:spcAft>
                <a:spcPts val="0"/>
              </a:spcAft>
              <a:buClr>
                <a:srgbClr val="000000"/>
              </a:buClr>
              <a:buSzPts val="1200"/>
              <a:buFont typeface="Calibri"/>
              <a:buNone/>
            </a:pPr>
            <a:r>
              <a:rPr lang="en-US" sz="1200" b="0" i="1" u="none" strike="noStrike" cap="none">
                <a:solidFill>
                  <a:srgbClr val="000000"/>
                </a:solidFill>
                <a:latin typeface="Calibri"/>
                <a:ea typeface="Calibri"/>
                <a:cs typeface="Calibri"/>
                <a:sym typeface="Calibri"/>
              </a:rPr>
              <a:t>Reglamento sobre Manejo de Residuos Peligrosos</a:t>
            </a:r>
            <a:endParaRPr/>
          </a:p>
        </p:txBody>
      </p:sp>
      <p:sp>
        <p:nvSpPr>
          <p:cNvPr id="248" name="Google Shape;248;p8"/>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MANEJO DE RESIDUOS PELIGROSOS</a:t>
            </a:r>
            <a:endParaRPr/>
          </a:p>
        </p:txBody>
      </p:sp>
      <p:sp>
        <p:nvSpPr>
          <p:cNvPr id="249" name="Google Shape;249;p8"/>
          <p:cNvSpPr txBox="1"/>
          <p:nvPr/>
        </p:nvSpPr>
        <p:spPr>
          <a:xfrm>
            <a:off x="366450" y="992483"/>
            <a:ext cx="4700400" cy="6088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REGLAMENTO SOBRE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txBox="1">
            <a:spLocks noGrp="1"/>
          </p:cNvSpPr>
          <p:nvPr>
            <p:ph type="sldNum" idx="4294967295"/>
          </p:nvPr>
        </p:nvSpPr>
        <p:spPr>
          <a:xfrm>
            <a:off x="371684" y="6881800"/>
            <a:ext cx="266306" cy="317068"/>
          </a:xfrm>
          <a:prstGeom prst="rect">
            <a:avLst/>
          </a:prstGeom>
          <a:noFill/>
          <a:ln>
            <a:noFill/>
          </a:ln>
        </p:spPr>
        <p:txBody>
          <a:bodyPr spcFirstLastPara="1" wrap="square" lIns="91375" tIns="91375" rIns="91375" bIns="91375" anchor="t" anchorCtr="0">
            <a:spAutoFit/>
          </a:bodyPr>
          <a:lstStyle/>
          <a:p>
            <a:pPr marL="0" lvl="0" indent="0" algn="l"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9</a:t>
            </a:fld>
            <a:endParaRPr/>
          </a:p>
        </p:txBody>
      </p:sp>
      <p:pic>
        <p:nvPicPr>
          <p:cNvPr id="255" name="Google Shape;255;p9" descr="Google Shape;248;p9"/>
          <p:cNvPicPr preferRelativeResize="0"/>
          <p:nvPr/>
        </p:nvPicPr>
        <p:blipFill rotWithShape="1">
          <a:blip r:embed="rId3">
            <a:alphaModFix/>
          </a:blip>
          <a:srcRect/>
          <a:stretch/>
        </p:blipFill>
        <p:spPr>
          <a:xfrm>
            <a:off x="196644" y="928282"/>
            <a:ext cx="9320981" cy="6491398"/>
          </a:xfrm>
          <a:prstGeom prst="rect">
            <a:avLst/>
          </a:prstGeom>
          <a:noFill/>
          <a:ln>
            <a:noFill/>
          </a:ln>
        </p:spPr>
      </p:pic>
      <p:sp>
        <p:nvSpPr>
          <p:cNvPr id="256" name="Google Shape;256;p9"/>
          <p:cNvSpPr txBox="1"/>
          <p:nvPr/>
        </p:nvSpPr>
        <p:spPr>
          <a:xfrm>
            <a:off x="2893573" y="1001465"/>
            <a:ext cx="3723538" cy="28071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Realizar declaración en:</a:t>
            </a:r>
            <a:r>
              <a:rPr lang="en-US" sz="1400" b="1" i="0" u="none" strike="noStrike" cap="none">
                <a:solidFill>
                  <a:srgbClr val="741B47"/>
                </a:solidFill>
                <a:latin typeface="Calibri"/>
                <a:ea typeface="Calibri"/>
                <a:cs typeface="Calibri"/>
                <a:sym typeface="Calibri"/>
              </a:rPr>
              <a:t>https://sidrep.minsal.cl/</a:t>
            </a:r>
            <a:endParaRPr/>
          </a:p>
        </p:txBody>
      </p:sp>
      <p:sp>
        <p:nvSpPr>
          <p:cNvPr id="257" name="Google Shape;257;p9"/>
          <p:cNvSpPr txBox="1"/>
          <p:nvPr/>
        </p:nvSpPr>
        <p:spPr>
          <a:xfrm>
            <a:off x="611949" y="1963457"/>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741B47"/>
              </a:buClr>
              <a:buSzPts val="2800"/>
              <a:buFont typeface="Calibri"/>
              <a:buNone/>
            </a:pPr>
            <a:r>
              <a:rPr lang="en-US" sz="2800" b="1" i="0" u="none" strike="noStrike" cap="none">
                <a:solidFill>
                  <a:srgbClr val="741B47"/>
                </a:solidFill>
                <a:latin typeface="Calibri"/>
                <a:ea typeface="Calibri"/>
                <a:cs typeface="Calibri"/>
                <a:sym typeface="Calibri"/>
              </a:rPr>
              <a:t>DECLARACIÓN Y SEGUIMIENTO DE RESPEL - SIDREP</a:t>
            </a:r>
            <a:endParaRPr/>
          </a:p>
        </p:txBody>
      </p:sp>
      <p:sp>
        <p:nvSpPr>
          <p:cNvPr id="258" name="Google Shape;258;p9"/>
          <p:cNvSpPr txBox="1"/>
          <p:nvPr/>
        </p:nvSpPr>
        <p:spPr>
          <a:xfrm>
            <a:off x="375975" y="6881800"/>
            <a:ext cx="6786599" cy="317068"/>
          </a:xfrm>
          <a:prstGeom prst="rect">
            <a:avLst/>
          </a:prstGeom>
          <a:noFill/>
          <a:ln>
            <a:noFill/>
          </a:ln>
        </p:spPr>
        <p:txBody>
          <a:bodyPr spcFirstLastPara="1" wrap="square" lIns="91375" tIns="91375" rIns="91375" bIns="91375"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a:p>
        </p:txBody>
      </p:sp>
      <p:sp>
        <p:nvSpPr>
          <p:cNvPr id="259" name="Google Shape;259;p9"/>
          <p:cNvSpPr txBox="1"/>
          <p:nvPr/>
        </p:nvSpPr>
        <p:spPr>
          <a:xfrm>
            <a:off x="611950" y="1703367"/>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SISTEMA DE</a:t>
            </a:r>
            <a:endParaRPr/>
          </a:p>
        </p:txBody>
      </p:sp>
      <p:pic>
        <p:nvPicPr>
          <p:cNvPr id="260" name="Google Shape;260;p9" descr="Google Shape;253;p9"/>
          <p:cNvPicPr preferRelativeResize="0"/>
          <p:nvPr/>
        </p:nvPicPr>
        <p:blipFill rotWithShape="1">
          <a:blip r:embed="rId4">
            <a:alphaModFix/>
          </a:blip>
          <a:srcRect l="1169" t="23773" r="2310" b="6411"/>
          <a:stretch/>
        </p:blipFill>
        <p:spPr>
          <a:xfrm>
            <a:off x="550606" y="2830031"/>
            <a:ext cx="8613059" cy="3504387"/>
          </a:xfrm>
          <a:prstGeom prst="rect">
            <a:avLst/>
          </a:prstGeom>
          <a:noFill/>
          <a:ln>
            <a:noFill/>
          </a:ln>
        </p:spPr>
      </p:pic>
      <p:pic>
        <p:nvPicPr>
          <p:cNvPr id="261" name="Google Shape;261;p9" descr="Google Shape;254;p9"/>
          <p:cNvPicPr preferRelativeResize="0"/>
          <p:nvPr/>
        </p:nvPicPr>
        <p:blipFill rotWithShape="1">
          <a:blip r:embed="rId5">
            <a:alphaModFix/>
          </a:blip>
          <a:srcRect/>
          <a:stretch/>
        </p:blipFill>
        <p:spPr>
          <a:xfrm>
            <a:off x="6975534" y="5338214"/>
            <a:ext cx="2079974" cy="247923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1270</Words>
  <Application>Microsoft Office PowerPoint</Application>
  <PresentationFormat>Personalizado</PresentationFormat>
  <Paragraphs>172</Paragraphs>
  <Slides>22</Slides>
  <Notes>22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3</cp:revision>
  <dcterms:modified xsi:type="dcterms:W3CDTF">2020-12-07T01:17:48Z</dcterms:modified>
</cp:coreProperties>
</file>