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7559675" cx="972025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A4A3A4"/>
          </p15:clr>
        </p15:guide>
        <p15:guide id="2" pos="3061">
          <p15:clr>
            <a:srgbClr val="A4A3A4"/>
          </p15:clr>
        </p15:guide>
      </p15:sldGuideLst>
    </p:ext>
    <p:ext uri="http://customooxmlschemas.google.com/">
      <go:slidesCustomData xmlns:go="http://customooxmlschemas.google.com/" r:id="rId32" roundtripDataSignature="AMtx7mjm+e0MknD30RqXoB9qk57yzRBlI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06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32"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 name="Google Shape;122;p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43: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44: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45: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46: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4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4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4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5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51: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52: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53: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54: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55: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56: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5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3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4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41: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42: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6" name="Shape 6"/>
        <p:cNvGrpSpPr/>
        <p:nvPr/>
      </p:nvGrpSpPr>
      <p:grpSpPr>
        <a:xfrm>
          <a:off x="0" y="0"/>
          <a:ext cx="0" cy="0"/>
          <a:chOff x="0" y="0"/>
          <a:chExt cx="0" cy="0"/>
        </a:xfrm>
      </p:grpSpPr>
      <p:sp>
        <p:nvSpPr>
          <p:cNvPr id="7" name="Google Shape;7;p23"/>
          <p:cNvSpPr/>
          <p:nvPr/>
        </p:nvSpPr>
        <p:spPr>
          <a:xfrm>
            <a:off x="270565" y="1747314"/>
            <a:ext cx="9346500" cy="5675922"/>
          </a:xfrm>
          <a:prstGeom prst="round1Rect">
            <a:avLst>
              <a:gd fmla="val 15350" name="adj"/>
            </a:avLst>
          </a:prstGeom>
          <a:solidFill>
            <a:srgbClr val="C4D7CD">
              <a:alpha val="6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 name="Google Shape;8;p23"/>
          <p:cNvSpPr/>
          <p:nvPr/>
        </p:nvSpPr>
        <p:spPr>
          <a:xfrm>
            <a:off x="436350" y="6464001"/>
            <a:ext cx="7891862" cy="680474"/>
          </a:xfrm>
          <a:prstGeom prst="roundRect">
            <a:avLst>
              <a:gd fmla="val 19335" name="adj"/>
            </a:avLst>
          </a:prstGeom>
          <a:solidFill>
            <a:srgbClr val="8EB9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9" name="Google Shape;9;p23"/>
          <p:cNvPicPr preferRelativeResize="0"/>
          <p:nvPr/>
        </p:nvPicPr>
        <p:blipFill rotWithShape="1">
          <a:blip r:embed="rId2">
            <a:alphaModFix/>
          </a:blip>
          <a:srcRect b="0" l="0" r="0" t="0"/>
          <a:stretch/>
        </p:blipFill>
        <p:spPr>
          <a:xfrm>
            <a:off x="8272365" y="1222172"/>
            <a:ext cx="1080000" cy="241875"/>
          </a:xfrm>
          <a:prstGeom prst="rect">
            <a:avLst/>
          </a:prstGeom>
          <a:noFill/>
          <a:ln>
            <a:noFill/>
          </a:ln>
        </p:spPr>
      </p:pic>
      <p:pic>
        <p:nvPicPr>
          <p:cNvPr id="10" name="Google Shape;10;p23"/>
          <p:cNvPicPr preferRelativeResize="0"/>
          <p:nvPr/>
        </p:nvPicPr>
        <p:blipFill rotWithShape="1">
          <a:blip r:embed="rId3">
            <a:alphaModFix/>
          </a:blip>
          <a:srcRect b="0" l="0" r="0" t="0"/>
          <a:stretch/>
        </p:blipFill>
        <p:spPr>
          <a:xfrm>
            <a:off x="8272365" y="418596"/>
            <a:ext cx="1080000" cy="664778"/>
          </a:xfrm>
          <a:prstGeom prst="rect">
            <a:avLst/>
          </a:prstGeom>
          <a:noFill/>
          <a:ln>
            <a:noFill/>
          </a:ln>
        </p:spPr>
      </p:pic>
      <p:pic>
        <p:nvPicPr>
          <p:cNvPr id="11" name="Google Shape;11;p23"/>
          <p:cNvPicPr preferRelativeResize="0"/>
          <p:nvPr/>
        </p:nvPicPr>
        <p:blipFill rotWithShape="1">
          <a:blip r:embed="rId4">
            <a:alphaModFix/>
          </a:blip>
          <a:srcRect b="0" l="0" r="0" t="0"/>
          <a:stretch/>
        </p:blipFill>
        <p:spPr>
          <a:xfrm>
            <a:off x="8521706" y="6387272"/>
            <a:ext cx="830659" cy="756000"/>
          </a:xfrm>
          <a:prstGeom prst="rect">
            <a:avLst/>
          </a:prstGeom>
          <a:noFill/>
          <a:ln>
            <a:noFill/>
          </a:ln>
        </p:spPr>
      </p:pic>
      <p:pic>
        <p:nvPicPr>
          <p:cNvPr id="12" name="Google Shape;12;p23"/>
          <p:cNvPicPr preferRelativeResize="0"/>
          <p:nvPr/>
        </p:nvPicPr>
        <p:blipFill rotWithShape="1">
          <a:blip r:embed="rId5">
            <a:alphaModFix/>
          </a:blip>
          <a:srcRect b="0" l="0" r="0" t="0"/>
          <a:stretch/>
        </p:blipFill>
        <p:spPr>
          <a:xfrm>
            <a:off x="433443" y="419875"/>
            <a:ext cx="4210917" cy="680400"/>
          </a:xfrm>
          <a:prstGeom prst="rect">
            <a:avLst/>
          </a:prstGeom>
          <a:noFill/>
          <a:ln>
            <a:noFill/>
          </a:ln>
        </p:spPr>
      </p:pic>
      <p:pic>
        <p:nvPicPr>
          <p:cNvPr id="13" name="Google Shape;13;p23"/>
          <p:cNvPicPr preferRelativeResize="0"/>
          <p:nvPr/>
        </p:nvPicPr>
        <p:blipFill rotWithShape="1">
          <a:blip r:embed="rId6">
            <a:alphaModFix/>
          </a:blip>
          <a:srcRect b="0" l="0" r="0" t="0"/>
          <a:stretch/>
        </p:blipFill>
        <p:spPr>
          <a:xfrm>
            <a:off x="433441" y="6464037"/>
            <a:ext cx="690406" cy="6804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76" name="Shape 76"/>
        <p:cNvGrpSpPr/>
        <p:nvPr/>
      </p:nvGrpSpPr>
      <p:grpSpPr>
        <a:xfrm>
          <a:off x="0" y="0"/>
          <a:ext cx="0" cy="0"/>
          <a:chOff x="0" y="0"/>
          <a:chExt cx="0" cy="0"/>
        </a:xfrm>
      </p:grpSpPr>
      <p:sp>
        <p:nvSpPr>
          <p:cNvPr id="77" name="Google Shape;77;p59"/>
          <p:cNvSpPr txBox="1"/>
          <p:nvPr>
            <p:ph type="title"/>
          </p:nvPr>
        </p:nvSpPr>
        <p:spPr>
          <a:xfrm>
            <a:off x="669925" y="403225"/>
            <a:ext cx="8383588" cy="14605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59"/>
          <p:cNvSpPr txBox="1"/>
          <p:nvPr>
            <p:ph idx="1" type="body"/>
          </p:nvPr>
        </p:nvSpPr>
        <p:spPr>
          <a:xfrm>
            <a:off x="669925" y="1852613"/>
            <a:ext cx="4111625" cy="90805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9" name="Google Shape;79;p59"/>
          <p:cNvSpPr txBox="1"/>
          <p:nvPr>
            <p:ph idx="2" type="body"/>
          </p:nvPr>
        </p:nvSpPr>
        <p:spPr>
          <a:xfrm>
            <a:off x="669925" y="2760663"/>
            <a:ext cx="4111625" cy="406241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59"/>
          <p:cNvSpPr txBox="1"/>
          <p:nvPr>
            <p:ph idx="3" type="body"/>
          </p:nvPr>
        </p:nvSpPr>
        <p:spPr>
          <a:xfrm>
            <a:off x="4921250" y="1852613"/>
            <a:ext cx="4132263" cy="90805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1" name="Google Shape;81;p59"/>
          <p:cNvSpPr txBox="1"/>
          <p:nvPr>
            <p:ph idx="4" type="body"/>
          </p:nvPr>
        </p:nvSpPr>
        <p:spPr>
          <a:xfrm>
            <a:off x="4921250" y="2760663"/>
            <a:ext cx="4132263" cy="406241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59"/>
          <p:cNvSpPr txBox="1"/>
          <p:nvPr>
            <p:ph idx="10" type="dt"/>
          </p:nvPr>
        </p:nvSpPr>
        <p:spPr>
          <a:xfrm>
            <a:off x="668338" y="7007225"/>
            <a:ext cx="2187575" cy="40163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59"/>
          <p:cNvSpPr txBox="1"/>
          <p:nvPr>
            <p:ph idx="11" type="ftr"/>
          </p:nvPr>
        </p:nvSpPr>
        <p:spPr>
          <a:xfrm>
            <a:off x="3219450" y="7007225"/>
            <a:ext cx="3281363" cy="40163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59"/>
          <p:cNvSpPr txBox="1"/>
          <p:nvPr>
            <p:ph idx="12" type="sldNum"/>
          </p:nvPr>
        </p:nvSpPr>
        <p:spPr>
          <a:xfrm>
            <a:off x="6864350" y="7007225"/>
            <a:ext cx="2187575" cy="401638"/>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85" name="Shape 85"/>
        <p:cNvGrpSpPr/>
        <p:nvPr/>
      </p:nvGrpSpPr>
      <p:grpSpPr>
        <a:xfrm>
          <a:off x="0" y="0"/>
          <a:ext cx="0" cy="0"/>
          <a:chOff x="0" y="0"/>
          <a:chExt cx="0" cy="0"/>
        </a:xfrm>
      </p:grpSpPr>
      <p:sp>
        <p:nvSpPr>
          <p:cNvPr id="86" name="Google Shape;86;p31"/>
          <p:cNvSpPr txBox="1"/>
          <p:nvPr>
            <p:ph type="title"/>
          </p:nvPr>
        </p:nvSpPr>
        <p:spPr>
          <a:xfrm>
            <a:off x="668338" y="403225"/>
            <a:ext cx="8383587" cy="14605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31"/>
          <p:cNvSpPr txBox="1"/>
          <p:nvPr>
            <p:ph idx="10" type="dt"/>
          </p:nvPr>
        </p:nvSpPr>
        <p:spPr>
          <a:xfrm>
            <a:off x="668338" y="7007225"/>
            <a:ext cx="2187575" cy="40163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1"/>
          <p:cNvSpPr txBox="1"/>
          <p:nvPr>
            <p:ph idx="11" type="ftr"/>
          </p:nvPr>
        </p:nvSpPr>
        <p:spPr>
          <a:xfrm>
            <a:off x="3219450" y="7007225"/>
            <a:ext cx="3281363" cy="40163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31"/>
          <p:cNvSpPr txBox="1"/>
          <p:nvPr>
            <p:ph idx="12" type="sldNum"/>
          </p:nvPr>
        </p:nvSpPr>
        <p:spPr>
          <a:xfrm>
            <a:off x="6864350" y="7007225"/>
            <a:ext cx="2187575" cy="401638"/>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90" name="Shape 90"/>
        <p:cNvGrpSpPr/>
        <p:nvPr/>
      </p:nvGrpSpPr>
      <p:grpSpPr>
        <a:xfrm>
          <a:off x="0" y="0"/>
          <a:ext cx="0" cy="0"/>
          <a:chOff x="0" y="0"/>
          <a:chExt cx="0" cy="0"/>
        </a:xfrm>
      </p:grpSpPr>
      <p:sp>
        <p:nvSpPr>
          <p:cNvPr id="91" name="Google Shape;91;p60"/>
          <p:cNvSpPr txBox="1"/>
          <p:nvPr>
            <p:ph idx="10" type="dt"/>
          </p:nvPr>
        </p:nvSpPr>
        <p:spPr>
          <a:xfrm>
            <a:off x="668338" y="7007225"/>
            <a:ext cx="2187575" cy="40163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60"/>
          <p:cNvSpPr txBox="1"/>
          <p:nvPr>
            <p:ph idx="11" type="ftr"/>
          </p:nvPr>
        </p:nvSpPr>
        <p:spPr>
          <a:xfrm>
            <a:off x="3219450" y="7007225"/>
            <a:ext cx="3281363" cy="40163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60"/>
          <p:cNvSpPr txBox="1"/>
          <p:nvPr>
            <p:ph idx="12" type="sldNum"/>
          </p:nvPr>
        </p:nvSpPr>
        <p:spPr>
          <a:xfrm>
            <a:off x="6864350" y="7007225"/>
            <a:ext cx="2187575" cy="401638"/>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94" name="Shape 94"/>
        <p:cNvGrpSpPr/>
        <p:nvPr/>
      </p:nvGrpSpPr>
      <p:grpSpPr>
        <a:xfrm>
          <a:off x="0" y="0"/>
          <a:ext cx="0" cy="0"/>
          <a:chOff x="0" y="0"/>
          <a:chExt cx="0" cy="0"/>
        </a:xfrm>
      </p:grpSpPr>
      <p:sp>
        <p:nvSpPr>
          <p:cNvPr id="95" name="Google Shape;95;p61"/>
          <p:cNvSpPr txBox="1"/>
          <p:nvPr>
            <p:ph type="title"/>
          </p:nvPr>
        </p:nvSpPr>
        <p:spPr>
          <a:xfrm>
            <a:off x="669925" y="503238"/>
            <a:ext cx="3135313" cy="1765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61"/>
          <p:cNvSpPr txBox="1"/>
          <p:nvPr>
            <p:ph idx="1" type="body"/>
          </p:nvPr>
        </p:nvSpPr>
        <p:spPr>
          <a:xfrm>
            <a:off x="4132263" y="1089025"/>
            <a:ext cx="4921250" cy="53721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7" name="Google Shape;97;p61"/>
          <p:cNvSpPr txBox="1"/>
          <p:nvPr>
            <p:ph idx="2" type="body"/>
          </p:nvPr>
        </p:nvSpPr>
        <p:spPr>
          <a:xfrm>
            <a:off x="669925" y="2268538"/>
            <a:ext cx="3135313" cy="42005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8" name="Google Shape;98;p61"/>
          <p:cNvSpPr txBox="1"/>
          <p:nvPr>
            <p:ph idx="10" type="dt"/>
          </p:nvPr>
        </p:nvSpPr>
        <p:spPr>
          <a:xfrm>
            <a:off x="668338" y="7007225"/>
            <a:ext cx="2187575" cy="40163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61"/>
          <p:cNvSpPr txBox="1"/>
          <p:nvPr>
            <p:ph idx="11" type="ftr"/>
          </p:nvPr>
        </p:nvSpPr>
        <p:spPr>
          <a:xfrm>
            <a:off x="3219450" y="7007225"/>
            <a:ext cx="3281363" cy="40163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61"/>
          <p:cNvSpPr txBox="1"/>
          <p:nvPr>
            <p:ph idx="12" type="sldNum"/>
          </p:nvPr>
        </p:nvSpPr>
        <p:spPr>
          <a:xfrm>
            <a:off x="6864350" y="7007225"/>
            <a:ext cx="2187575" cy="401638"/>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01" name="Shape 101"/>
        <p:cNvGrpSpPr/>
        <p:nvPr/>
      </p:nvGrpSpPr>
      <p:grpSpPr>
        <a:xfrm>
          <a:off x="0" y="0"/>
          <a:ext cx="0" cy="0"/>
          <a:chOff x="0" y="0"/>
          <a:chExt cx="0" cy="0"/>
        </a:xfrm>
      </p:grpSpPr>
      <p:sp>
        <p:nvSpPr>
          <p:cNvPr id="102" name="Google Shape;102;p62"/>
          <p:cNvSpPr txBox="1"/>
          <p:nvPr>
            <p:ph type="title"/>
          </p:nvPr>
        </p:nvSpPr>
        <p:spPr>
          <a:xfrm>
            <a:off x="669925" y="503238"/>
            <a:ext cx="3135313" cy="1765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62"/>
          <p:cNvSpPr/>
          <p:nvPr>
            <p:ph idx="2" type="pic"/>
          </p:nvPr>
        </p:nvSpPr>
        <p:spPr>
          <a:xfrm>
            <a:off x="4132263" y="1089025"/>
            <a:ext cx="4921250" cy="53721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04" name="Google Shape;104;p62"/>
          <p:cNvSpPr txBox="1"/>
          <p:nvPr>
            <p:ph idx="1" type="body"/>
          </p:nvPr>
        </p:nvSpPr>
        <p:spPr>
          <a:xfrm>
            <a:off x="669925" y="2268538"/>
            <a:ext cx="3135313" cy="42005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5" name="Google Shape;105;p62"/>
          <p:cNvSpPr txBox="1"/>
          <p:nvPr>
            <p:ph idx="10" type="dt"/>
          </p:nvPr>
        </p:nvSpPr>
        <p:spPr>
          <a:xfrm>
            <a:off x="668338" y="7007225"/>
            <a:ext cx="2187575" cy="40163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62"/>
          <p:cNvSpPr txBox="1"/>
          <p:nvPr>
            <p:ph idx="11" type="ftr"/>
          </p:nvPr>
        </p:nvSpPr>
        <p:spPr>
          <a:xfrm>
            <a:off x="3219450" y="7007225"/>
            <a:ext cx="3281363" cy="40163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62"/>
          <p:cNvSpPr txBox="1"/>
          <p:nvPr>
            <p:ph idx="12" type="sldNum"/>
          </p:nvPr>
        </p:nvSpPr>
        <p:spPr>
          <a:xfrm>
            <a:off x="6864350" y="7007225"/>
            <a:ext cx="2187575" cy="401638"/>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08" name="Shape 108"/>
        <p:cNvGrpSpPr/>
        <p:nvPr/>
      </p:nvGrpSpPr>
      <p:grpSpPr>
        <a:xfrm>
          <a:off x="0" y="0"/>
          <a:ext cx="0" cy="0"/>
          <a:chOff x="0" y="0"/>
          <a:chExt cx="0" cy="0"/>
        </a:xfrm>
      </p:grpSpPr>
      <p:sp>
        <p:nvSpPr>
          <p:cNvPr id="109" name="Google Shape;109;p63"/>
          <p:cNvSpPr txBox="1"/>
          <p:nvPr>
            <p:ph type="title"/>
          </p:nvPr>
        </p:nvSpPr>
        <p:spPr>
          <a:xfrm>
            <a:off x="668338" y="403225"/>
            <a:ext cx="8383587" cy="14605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63"/>
          <p:cNvSpPr txBox="1"/>
          <p:nvPr>
            <p:ph idx="1" type="body"/>
          </p:nvPr>
        </p:nvSpPr>
        <p:spPr>
          <a:xfrm rot="5400000">
            <a:off x="2462213" y="219076"/>
            <a:ext cx="4795838" cy="838358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63"/>
          <p:cNvSpPr txBox="1"/>
          <p:nvPr>
            <p:ph idx="10" type="dt"/>
          </p:nvPr>
        </p:nvSpPr>
        <p:spPr>
          <a:xfrm>
            <a:off x="668338" y="7007225"/>
            <a:ext cx="2187575" cy="40163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63"/>
          <p:cNvSpPr txBox="1"/>
          <p:nvPr>
            <p:ph idx="11" type="ftr"/>
          </p:nvPr>
        </p:nvSpPr>
        <p:spPr>
          <a:xfrm>
            <a:off x="3219450" y="7007225"/>
            <a:ext cx="3281363" cy="40163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63"/>
          <p:cNvSpPr txBox="1"/>
          <p:nvPr>
            <p:ph idx="12" type="sldNum"/>
          </p:nvPr>
        </p:nvSpPr>
        <p:spPr>
          <a:xfrm>
            <a:off x="6864350" y="7007225"/>
            <a:ext cx="2187575" cy="401638"/>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14" name="Shape 114"/>
        <p:cNvGrpSpPr/>
        <p:nvPr/>
      </p:nvGrpSpPr>
      <p:grpSpPr>
        <a:xfrm>
          <a:off x="0" y="0"/>
          <a:ext cx="0" cy="0"/>
          <a:chOff x="0" y="0"/>
          <a:chExt cx="0" cy="0"/>
        </a:xfrm>
      </p:grpSpPr>
      <p:sp>
        <p:nvSpPr>
          <p:cNvPr id="115" name="Google Shape;115;p64"/>
          <p:cNvSpPr txBox="1"/>
          <p:nvPr>
            <p:ph type="title"/>
          </p:nvPr>
        </p:nvSpPr>
        <p:spPr>
          <a:xfrm rot="5400000">
            <a:off x="4801394" y="2558256"/>
            <a:ext cx="6405563" cy="20955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64"/>
          <p:cNvSpPr txBox="1"/>
          <p:nvPr>
            <p:ph idx="1" type="body"/>
          </p:nvPr>
        </p:nvSpPr>
        <p:spPr>
          <a:xfrm rot="5400000">
            <a:off x="533400" y="538163"/>
            <a:ext cx="6405563" cy="613568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64"/>
          <p:cNvSpPr txBox="1"/>
          <p:nvPr>
            <p:ph idx="10" type="dt"/>
          </p:nvPr>
        </p:nvSpPr>
        <p:spPr>
          <a:xfrm>
            <a:off x="668338" y="7007225"/>
            <a:ext cx="2187575" cy="40163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64"/>
          <p:cNvSpPr txBox="1"/>
          <p:nvPr>
            <p:ph idx="11" type="ftr"/>
          </p:nvPr>
        </p:nvSpPr>
        <p:spPr>
          <a:xfrm>
            <a:off x="3219450" y="7007225"/>
            <a:ext cx="3281363" cy="40163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64"/>
          <p:cNvSpPr txBox="1"/>
          <p:nvPr>
            <p:ph idx="12" type="sldNum"/>
          </p:nvPr>
        </p:nvSpPr>
        <p:spPr>
          <a:xfrm>
            <a:off x="6864350" y="7007225"/>
            <a:ext cx="2187575" cy="401638"/>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 name="Shape 14"/>
        <p:cNvGrpSpPr/>
        <p:nvPr/>
      </p:nvGrpSpPr>
      <p:grpSpPr>
        <a:xfrm>
          <a:off x="0" y="0"/>
          <a:ext cx="0" cy="0"/>
          <a:chOff x="0" y="0"/>
          <a:chExt cx="0" cy="0"/>
        </a:xfrm>
      </p:grpSpPr>
      <p:sp>
        <p:nvSpPr>
          <p:cNvPr id="15" name="Google Shape;15;p24"/>
          <p:cNvSpPr/>
          <p:nvPr/>
        </p:nvSpPr>
        <p:spPr>
          <a:xfrm>
            <a:off x="242856" y="1756550"/>
            <a:ext cx="9346500" cy="5675922"/>
          </a:xfrm>
          <a:prstGeom prst="round1Rect">
            <a:avLst>
              <a:gd fmla="val 15350"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6" name="Google Shape;16;p24"/>
          <p:cNvPicPr preferRelativeResize="0"/>
          <p:nvPr/>
        </p:nvPicPr>
        <p:blipFill rotWithShape="1">
          <a:blip r:embed="rId2">
            <a:alphaModFix/>
          </a:blip>
          <a:srcRect b="0" l="0" r="0" t="0"/>
          <a:stretch/>
        </p:blipFill>
        <p:spPr>
          <a:xfrm>
            <a:off x="8272365" y="1222172"/>
            <a:ext cx="1080000" cy="241875"/>
          </a:xfrm>
          <a:prstGeom prst="rect">
            <a:avLst/>
          </a:prstGeom>
          <a:noFill/>
          <a:ln>
            <a:noFill/>
          </a:ln>
        </p:spPr>
      </p:pic>
      <p:pic>
        <p:nvPicPr>
          <p:cNvPr id="17" name="Google Shape;17;p24"/>
          <p:cNvPicPr preferRelativeResize="0"/>
          <p:nvPr/>
        </p:nvPicPr>
        <p:blipFill rotWithShape="1">
          <a:blip r:embed="rId3">
            <a:alphaModFix/>
          </a:blip>
          <a:srcRect b="0" l="0" r="0" t="0"/>
          <a:stretch/>
        </p:blipFill>
        <p:spPr>
          <a:xfrm>
            <a:off x="8272365" y="418596"/>
            <a:ext cx="1080000" cy="664778"/>
          </a:xfrm>
          <a:prstGeom prst="rect">
            <a:avLst/>
          </a:prstGeom>
          <a:noFill/>
          <a:ln>
            <a:noFill/>
          </a:ln>
        </p:spPr>
      </p:pic>
      <p:pic>
        <p:nvPicPr>
          <p:cNvPr id="18" name="Google Shape;18;p24"/>
          <p:cNvPicPr preferRelativeResize="0"/>
          <p:nvPr/>
        </p:nvPicPr>
        <p:blipFill rotWithShape="1">
          <a:blip r:embed="rId4">
            <a:alphaModFix/>
          </a:blip>
          <a:srcRect b="0" l="0" r="0" t="0"/>
          <a:stretch/>
        </p:blipFill>
        <p:spPr>
          <a:xfrm>
            <a:off x="433443" y="419875"/>
            <a:ext cx="4210917" cy="680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sp>
        <p:nvSpPr>
          <p:cNvPr id="20" name="Google Shape;20;p26"/>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6"/>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 name="Google Shape;22;p26"/>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 name="Google Shape;23;p26"/>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6"/>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2|</a:t>
            </a:r>
            <a:r>
              <a:rPr b="0" i="0" lang="en-US"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
        <p:nvSpPr>
          <p:cNvPr id="25" name="Google Shape;25;p26"/>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Instalación de motores eléctricos y equipos de calefacción</a:t>
            </a:r>
            <a:endParaRPr b="0" i="0" sz="1400" u="none" cap="none" strike="noStrike">
              <a:solidFill>
                <a:srgbClr val="FFFFFF"/>
              </a:solidFill>
              <a:latin typeface="Calibri"/>
              <a:ea typeface="Calibri"/>
              <a:cs typeface="Calibri"/>
              <a:sym typeface="Calibri"/>
            </a:endParaRPr>
          </a:p>
        </p:txBody>
      </p:sp>
      <p:sp>
        <p:nvSpPr>
          <p:cNvPr id="26" name="Google Shape;26;p26"/>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27" name="Google Shape;27;p26"/>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27"/>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7"/>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 name="Google Shape;31;p27"/>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 name="Google Shape;32;p27"/>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2|</a:t>
            </a:r>
            <a:r>
              <a:rPr b="0" i="0" lang="en-US"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
        <p:nvSpPr>
          <p:cNvPr id="33" name="Google Shape;33;p27"/>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Instalación de motores eléctricos y equipos de calefacción</a:t>
            </a:r>
            <a:endParaRPr b="0" i="0" sz="1400" u="none" cap="none" strike="noStrike">
              <a:solidFill>
                <a:srgbClr val="FFFFFF"/>
              </a:solidFill>
              <a:latin typeface="Calibri"/>
              <a:ea typeface="Calibri"/>
              <a:cs typeface="Calibri"/>
              <a:sym typeface="Calibri"/>
            </a:endParaRPr>
          </a:p>
        </p:txBody>
      </p:sp>
      <p:sp>
        <p:nvSpPr>
          <p:cNvPr id="34" name="Google Shape;34;p27"/>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35" name="Google Shape;35;p27"/>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6" name="Shape 36"/>
        <p:cNvGrpSpPr/>
        <p:nvPr/>
      </p:nvGrpSpPr>
      <p:grpSpPr>
        <a:xfrm>
          <a:off x="0" y="0"/>
          <a:ext cx="0" cy="0"/>
          <a:chOff x="0" y="0"/>
          <a:chExt cx="0" cy="0"/>
        </a:xfrm>
      </p:grpSpPr>
      <p:sp>
        <p:nvSpPr>
          <p:cNvPr id="37" name="Google Shape;37;p32"/>
          <p:cNvSpPr/>
          <p:nvPr/>
        </p:nvSpPr>
        <p:spPr>
          <a:xfrm flipH="1" rot="10800000">
            <a:off x="181650" y="822025"/>
            <a:ext cx="9356700" cy="6531300"/>
          </a:xfrm>
          <a:prstGeom prst="round1Rect">
            <a:avLst>
              <a:gd fmla="val 15350"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32"/>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9" name="Google Shape;39;p32"/>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 name="Google Shape;40;p32"/>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41" name="Google Shape;41;p32"/>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32"/>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2|</a:t>
            </a:r>
            <a:r>
              <a:rPr b="0" i="0" lang="en-US"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
        <p:nvSpPr>
          <p:cNvPr id="43" name="Google Shape;43;p32"/>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Instalación de motores eléctricos y equipos de calefacción</a:t>
            </a:r>
            <a:endParaRPr b="0" i="0" sz="1400" u="none" cap="none" strike="noStrike">
              <a:solidFill>
                <a:srgbClr val="FFFFFF"/>
              </a:solidFill>
              <a:latin typeface="Calibri"/>
              <a:ea typeface="Calibri"/>
              <a:cs typeface="Calibri"/>
              <a:sym typeface="Calibri"/>
            </a:endParaRPr>
          </a:p>
        </p:txBody>
      </p:sp>
      <p:sp>
        <p:nvSpPr>
          <p:cNvPr id="44" name="Google Shape;44;p32"/>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51" name="Shape 51"/>
        <p:cNvGrpSpPr/>
        <p:nvPr/>
      </p:nvGrpSpPr>
      <p:grpSpPr>
        <a:xfrm>
          <a:off x="0" y="0"/>
          <a:ext cx="0" cy="0"/>
          <a:chOff x="0" y="0"/>
          <a:chExt cx="0" cy="0"/>
        </a:xfrm>
      </p:grpSpPr>
      <p:sp>
        <p:nvSpPr>
          <p:cNvPr id="52" name="Google Shape;52;p34"/>
          <p:cNvSpPr txBox="1"/>
          <p:nvPr>
            <p:ph type="ctrTitle"/>
          </p:nvPr>
        </p:nvSpPr>
        <p:spPr>
          <a:xfrm>
            <a:off x="1214438" y="1236663"/>
            <a:ext cx="7291387" cy="2632075"/>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34"/>
          <p:cNvSpPr txBox="1"/>
          <p:nvPr>
            <p:ph idx="1" type="subTitle"/>
          </p:nvPr>
        </p:nvSpPr>
        <p:spPr>
          <a:xfrm>
            <a:off x="1214438" y="3970338"/>
            <a:ext cx="7291387" cy="182562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4" name="Google Shape;54;p34"/>
          <p:cNvSpPr txBox="1"/>
          <p:nvPr>
            <p:ph idx="10" type="dt"/>
          </p:nvPr>
        </p:nvSpPr>
        <p:spPr>
          <a:xfrm>
            <a:off x="668338" y="7007225"/>
            <a:ext cx="2187575" cy="40163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4"/>
          <p:cNvSpPr txBox="1"/>
          <p:nvPr>
            <p:ph idx="11" type="ftr"/>
          </p:nvPr>
        </p:nvSpPr>
        <p:spPr>
          <a:xfrm>
            <a:off x="3219450" y="7007225"/>
            <a:ext cx="3281363" cy="40163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4"/>
          <p:cNvSpPr txBox="1"/>
          <p:nvPr>
            <p:ph idx="12" type="sldNum"/>
          </p:nvPr>
        </p:nvSpPr>
        <p:spPr>
          <a:xfrm>
            <a:off x="6864350" y="7007225"/>
            <a:ext cx="2187575" cy="401638"/>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57" name="Shape 57"/>
        <p:cNvGrpSpPr/>
        <p:nvPr/>
      </p:nvGrpSpPr>
      <p:grpSpPr>
        <a:xfrm>
          <a:off x="0" y="0"/>
          <a:ext cx="0" cy="0"/>
          <a:chOff x="0" y="0"/>
          <a:chExt cx="0" cy="0"/>
        </a:xfrm>
      </p:grpSpPr>
      <p:sp>
        <p:nvSpPr>
          <p:cNvPr id="58" name="Google Shape;58;p35"/>
          <p:cNvSpPr txBox="1"/>
          <p:nvPr>
            <p:ph type="title"/>
          </p:nvPr>
        </p:nvSpPr>
        <p:spPr>
          <a:xfrm>
            <a:off x="668338" y="403225"/>
            <a:ext cx="8383587" cy="14605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35"/>
          <p:cNvSpPr txBox="1"/>
          <p:nvPr>
            <p:ph idx="1" type="body"/>
          </p:nvPr>
        </p:nvSpPr>
        <p:spPr>
          <a:xfrm>
            <a:off x="668338" y="2012950"/>
            <a:ext cx="8383587" cy="47958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35"/>
          <p:cNvSpPr txBox="1"/>
          <p:nvPr>
            <p:ph idx="10" type="dt"/>
          </p:nvPr>
        </p:nvSpPr>
        <p:spPr>
          <a:xfrm>
            <a:off x="668338" y="7007225"/>
            <a:ext cx="2187575" cy="40163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5"/>
          <p:cNvSpPr txBox="1"/>
          <p:nvPr>
            <p:ph idx="11" type="ftr"/>
          </p:nvPr>
        </p:nvSpPr>
        <p:spPr>
          <a:xfrm>
            <a:off x="3219450" y="7007225"/>
            <a:ext cx="3281363" cy="40163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5"/>
          <p:cNvSpPr txBox="1"/>
          <p:nvPr>
            <p:ph idx="12" type="sldNum"/>
          </p:nvPr>
        </p:nvSpPr>
        <p:spPr>
          <a:xfrm>
            <a:off x="6864350" y="7007225"/>
            <a:ext cx="2187575" cy="401638"/>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63" name="Shape 63"/>
        <p:cNvGrpSpPr/>
        <p:nvPr/>
      </p:nvGrpSpPr>
      <p:grpSpPr>
        <a:xfrm>
          <a:off x="0" y="0"/>
          <a:ext cx="0" cy="0"/>
          <a:chOff x="0" y="0"/>
          <a:chExt cx="0" cy="0"/>
        </a:xfrm>
      </p:grpSpPr>
      <p:sp>
        <p:nvSpPr>
          <p:cNvPr id="64" name="Google Shape;64;p36"/>
          <p:cNvSpPr txBox="1"/>
          <p:nvPr>
            <p:ph type="title"/>
          </p:nvPr>
        </p:nvSpPr>
        <p:spPr>
          <a:xfrm>
            <a:off x="663575" y="1884363"/>
            <a:ext cx="8383588" cy="31448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36"/>
          <p:cNvSpPr txBox="1"/>
          <p:nvPr>
            <p:ph idx="1" type="body"/>
          </p:nvPr>
        </p:nvSpPr>
        <p:spPr>
          <a:xfrm>
            <a:off x="663575" y="5059363"/>
            <a:ext cx="8383588" cy="16525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6" name="Google Shape;66;p36"/>
          <p:cNvSpPr txBox="1"/>
          <p:nvPr>
            <p:ph idx="10" type="dt"/>
          </p:nvPr>
        </p:nvSpPr>
        <p:spPr>
          <a:xfrm>
            <a:off x="668338" y="7007225"/>
            <a:ext cx="2187575" cy="40163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6"/>
          <p:cNvSpPr txBox="1"/>
          <p:nvPr>
            <p:ph idx="11" type="ftr"/>
          </p:nvPr>
        </p:nvSpPr>
        <p:spPr>
          <a:xfrm>
            <a:off x="3219450" y="7007225"/>
            <a:ext cx="3281363" cy="40163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6"/>
          <p:cNvSpPr txBox="1"/>
          <p:nvPr>
            <p:ph idx="12" type="sldNum"/>
          </p:nvPr>
        </p:nvSpPr>
        <p:spPr>
          <a:xfrm>
            <a:off x="6864350" y="7007225"/>
            <a:ext cx="2187575" cy="401638"/>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69" name="Shape 69"/>
        <p:cNvGrpSpPr/>
        <p:nvPr/>
      </p:nvGrpSpPr>
      <p:grpSpPr>
        <a:xfrm>
          <a:off x="0" y="0"/>
          <a:ext cx="0" cy="0"/>
          <a:chOff x="0" y="0"/>
          <a:chExt cx="0" cy="0"/>
        </a:xfrm>
      </p:grpSpPr>
      <p:sp>
        <p:nvSpPr>
          <p:cNvPr id="70" name="Google Shape;70;p30"/>
          <p:cNvSpPr txBox="1"/>
          <p:nvPr>
            <p:ph type="title"/>
          </p:nvPr>
        </p:nvSpPr>
        <p:spPr>
          <a:xfrm>
            <a:off x="668338" y="403225"/>
            <a:ext cx="8383587" cy="14605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30"/>
          <p:cNvSpPr txBox="1"/>
          <p:nvPr>
            <p:ph idx="1" type="body"/>
          </p:nvPr>
        </p:nvSpPr>
        <p:spPr>
          <a:xfrm>
            <a:off x="668338" y="2012950"/>
            <a:ext cx="4114800" cy="47958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30"/>
          <p:cNvSpPr txBox="1"/>
          <p:nvPr>
            <p:ph idx="2" type="body"/>
          </p:nvPr>
        </p:nvSpPr>
        <p:spPr>
          <a:xfrm>
            <a:off x="4935538" y="2012950"/>
            <a:ext cx="4116387" cy="47958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30"/>
          <p:cNvSpPr txBox="1"/>
          <p:nvPr>
            <p:ph idx="10" type="dt"/>
          </p:nvPr>
        </p:nvSpPr>
        <p:spPr>
          <a:xfrm>
            <a:off x="668338" y="7007225"/>
            <a:ext cx="2187575" cy="40163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0"/>
          <p:cNvSpPr txBox="1"/>
          <p:nvPr>
            <p:ph idx="11" type="ftr"/>
          </p:nvPr>
        </p:nvSpPr>
        <p:spPr>
          <a:xfrm>
            <a:off x="3219450" y="7007225"/>
            <a:ext cx="3281363" cy="40163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0"/>
          <p:cNvSpPr txBox="1"/>
          <p:nvPr>
            <p:ph idx="12" type="sldNum"/>
          </p:nvPr>
        </p:nvSpPr>
        <p:spPr>
          <a:xfrm>
            <a:off x="6864350" y="7007225"/>
            <a:ext cx="2187575" cy="401638"/>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12" Type="http://schemas.openxmlformats.org/officeDocument/2006/relationships/theme" Target="../theme/theme2.xml"/><Relationship Id="rId9" Type="http://schemas.openxmlformats.org/officeDocument/2006/relationships/slideLayout" Target="../slideLayouts/slideLayout14.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 name="Shape 45"/>
        <p:cNvGrpSpPr/>
        <p:nvPr/>
      </p:nvGrpSpPr>
      <p:grpSpPr>
        <a:xfrm>
          <a:off x="0" y="0"/>
          <a:ext cx="0" cy="0"/>
          <a:chOff x="0" y="0"/>
          <a:chExt cx="0" cy="0"/>
        </a:xfrm>
      </p:grpSpPr>
      <p:sp>
        <p:nvSpPr>
          <p:cNvPr id="46" name="Google Shape;46;p58"/>
          <p:cNvSpPr txBox="1"/>
          <p:nvPr>
            <p:ph type="title"/>
          </p:nvPr>
        </p:nvSpPr>
        <p:spPr>
          <a:xfrm>
            <a:off x="668338" y="403225"/>
            <a:ext cx="8383587" cy="14605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Google Shape;47;p58"/>
          <p:cNvSpPr txBox="1"/>
          <p:nvPr>
            <p:ph idx="1" type="body"/>
          </p:nvPr>
        </p:nvSpPr>
        <p:spPr>
          <a:xfrm>
            <a:off x="668338" y="2012950"/>
            <a:ext cx="8383587" cy="47958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Google Shape;48;p58"/>
          <p:cNvSpPr txBox="1"/>
          <p:nvPr>
            <p:ph idx="10" type="dt"/>
          </p:nvPr>
        </p:nvSpPr>
        <p:spPr>
          <a:xfrm>
            <a:off x="668338" y="7007225"/>
            <a:ext cx="2187575" cy="401638"/>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9" name="Google Shape;49;p58"/>
          <p:cNvSpPr txBox="1"/>
          <p:nvPr>
            <p:ph idx="11" type="ftr"/>
          </p:nvPr>
        </p:nvSpPr>
        <p:spPr>
          <a:xfrm>
            <a:off x="3219450" y="7007225"/>
            <a:ext cx="3281363" cy="401638"/>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0" name="Google Shape;50;p58"/>
          <p:cNvSpPr txBox="1"/>
          <p:nvPr>
            <p:ph idx="12" type="sldNum"/>
          </p:nvPr>
        </p:nvSpPr>
        <p:spPr>
          <a:xfrm>
            <a:off x="6864350" y="7007225"/>
            <a:ext cx="2187575" cy="401638"/>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hyperlink" Target="https://fch.cl/iniciativa/tp-digital/" TargetMode="External"/><Relationship Id="rId4" Type="http://schemas.openxmlformats.org/officeDocument/2006/relationships/image" Target="../media/image28.png"/><Relationship Id="rId5"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3.png"/><Relationship Id="rId4" Type="http://schemas.openxmlformats.org/officeDocument/2006/relationships/image" Target="../media/image36.png"/><Relationship Id="rId5"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35.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9.png"/><Relationship Id="rId6"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
          <p:cNvSpPr txBox="1"/>
          <p:nvPr/>
        </p:nvSpPr>
        <p:spPr>
          <a:xfrm>
            <a:off x="1176619" y="6648293"/>
            <a:ext cx="7012134" cy="311887"/>
          </a:xfrm>
          <a:prstGeom prst="rect">
            <a:avLst/>
          </a:prstGeom>
          <a:noFill/>
          <a:ln>
            <a:noFill/>
          </a:ln>
        </p:spPr>
        <p:txBody>
          <a:bodyPr anchorCtr="0" anchor="ctr" bIns="91425" lIns="91425" spcFirstLastPara="1" rIns="91425" wrap="square" tIns="91425">
            <a:noAutofit/>
          </a:bodyPr>
          <a:lstStyle/>
          <a:p>
            <a:pPr indent="0" lvl="1" marL="0" marR="0" rtl="0" algn="just">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100" u="none" cap="none" strike="noStrike">
              <a:solidFill>
                <a:schemeClr val="lt1"/>
              </a:solidFill>
              <a:latin typeface="Calibri"/>
              <a:ea typeface="Calibri"/>
              <a:cs typeface="Calibri"/>
              <a:sym typeface="Calibri"/>
            </a:endParaRPr>
          </a:p>
        </p:txBody>
      </p:sp>
      <p:sp>
        <p:nvSpPr>
          <p:cNvPr id="125" name="Google Shape;125;p1"/>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29754D"/>
                </a:solidFill>
                <a:latin typeface="Calibri"/>
                <a:ea typeface="Calibri"/>
                <a:cs typeface="Calibri"/>
                <a:sym typeface="Calibri"/>
              </a:rPr>
              <a:t>SECTOR ELECTRICIDAD </a:t>
            </a:r>
            <a:r>
              <a:rPr b="0" i="0" lang="en-US" sz="1200" u="none" cap="none" strike="noStrike">
                <a:solidFill>
                  <a:srgbClr val="29754D"/>
                </a:solidFill>
                <a:latin typeface="Calibri"/>
                <a:ea typeface="Calibri"/>
                <a:cs typeface="Calibri"/>
                <a:sym typeface="Calibri"/>
              </a:rPr>
              <a:t>| NIVEL </a:t>
            </a:r>
            <a:r>
              <a:rPr lang="en-US" sz="1200">
                <a:solidFill>
                  <a:srgbClr val="29754D"/>
                </a:solidFill>
                <a:latin typeface="Calibri"/>
                <a:ea typeface="Calibri"/>
                <a:cs typeface="Calibri"/>
                <a:sym typeface="Calibri"/>
              </a:rPr>
              <a:t>3</a:t>
            </a:r>
            <a:r>
              <a:rPr b="0" i="0" lang="en-US" sz="1200" u="none" cap="none" strike="noStrike">
                <a:solidFill>
                  <a:srgbClr val="29754D"/>
                </a:solidFill>
                <a:latin typeface="Calibri"/>
                <a:ea typeface="Calibri"/>
                <a:cs typeface="Calibri"/>
                <a:sym typeface="Calibri"/>
              </a:rPr>
              <a:t>° MEDIO</a:t>
            </a:r>
            <a:endParaRPr b="0" i="0" sz="1200" u="none" cap="none" strike="noStrike">
              <a:solidFill>
                <a:srgbClr val="29754D"/>
              </a:solidFill>
              <a:latin typeface="Calibri"/>
              <a:ea typeface="Calibri"/>
              <a:cs typeface="Calibri"/>
              <a:sym typeface="Calibri"/>
            </a:endParaRPr>
          </a:p>
        </p:txBody>
      </p:sp>
      <p:sp>
        <p:nvSpPr>
          <p:cNvPr id="126" name="Google Shape;126;p1"/>
          <p:cNvSpPr txBox="1"/>
          <p:nvPr/>
        </p:nvSpPr>
        <p:spPr>
          <a:xfrm>
            <a:off x="365424" y="2773515"/>
            <a:ext cx="8205552" cy="1084535"/>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3600" u="none" cap="none" strike="noStrike">
                <a:solidFill>
                  <a:srgbClr val="29754D"/>
                </a:solidFill>
                <a:latin typeface="Calibri"/>
                <a:ea typeface="Calibri"/>
                <a:cs typeface="Calibri"/>
                <a:sym typeface="Calibri"/>
              </a:rPr>
              <a:t>INSTALACIÓN DE MOTORES</a:t>
            </a:r>
            <a:endParaRPr/>
          </a:p>
          <a:p>
            <a:pPr indent="0" lvl="0" marL="0" marR="0" rtl="0" algn="l">
              <a:lnSpc>
                <a:spcPct val="90000"/>
              </a:lnSpc>
              <a:spcBef>
                <a:spcPts val="0"/>
              </a:spcBef>
              <a:spcAft>
                <a:spcPts val="0"/>
              </a:spcAft>
              <a:buNone/>
            </a:pPr>
            <a:r>
              <a:rPr b="1" i="0" lang="en-US" sz="3600" u="none" cap="none" strike="noStrike">
                <a:solidFill>
                  <a:srgbClr val="29754D"/>
                </a:solidFill>
                <a:latin typeface="Calibri"/>
                <a:ea typeface="Calibri"/>
                <a:cs typeface="Calibri"/>
                <a:sym typeface="Calibri"/>
              </a:rPr>
              <a:t>ELÉCTRICOS Y </a:t>
            </a:r>
            <a:endParaRPr/>
          </a:p>
          <a:p>
            <a:pPr indent="0" lvl="0" marL="0" marR="0" rtl="0" algn="l">
              <a:lnSpc>
                <a:spcPct val="90000"/>
              </a:lnSpc>
              <a:spcBef>
                <a:spcPts val="0"/>
              </a:spcBef>
              <a:spcAft>
                <a:spcPts val="0"/>
              </a:spcAft>
              <a:buNone/>
            </a:pPr>
            <a:r>
              <a:rPr b="1" i="0" lang="en-US" sz="3600" u="none" cap="none" strike="noStrike">
                <a:solidFill>
                  <a:srgbClr val="29754D"/>
                </a:solidFill>
                <a:latin typeface="Calibri"/>
                <a:ea typeface="Calibri"/>
                <a:cs typeface="Calibri"/>
                <a:sym typeface="Calibri"/>
              </a:rPr>
              <a:t>EQUIPOS DE</a:t>
            </a:r>
            <a:endParaRPr/>
          </a:p>
          <a:p>
            <a:pPr indent="0" lvl="0" marL="0" marR="0" rtl="0" algn="l">
              <a:lnSpc>
                <a:spcPct val="90000"/>
              </a:lnSpc>
              <a:spcBef>
                <a:spcPts val="0"/>
              </a:spcBef>
              <a:spcAft>
                <a:spcPts val="0"/>
              </a:spcAft>
              <a:buNone/>
            </a:pPr>
            <a:r>
              <a:rPr b="1" i="0" lang="en-US" sz="3600" u="none" cap="none" strike="noStrike">
                <a:solidFill>
                  <a:srgbClr val="29754D"/>
                </a:solidFill>
                <a:latin typeface="Calibri"/>
                <a:ea typeface="Calibri"/>
                <a:cs typeface="Calibri"/>
                <a:sym typeface="Calibri"/>
              </a:rPr>
              <a:t>CALEFACCIÓN</a:t>
            </a:r>
            <a:endParaRPr/>
          </a:p>
        </p:txBody>
      </p:sp>
      <p:sp>
        <p:nvSpPr>
          <p:cNvPr id="127" name="Google Shape;127;p1"/>
          <p:cNvSpPr txBox="1"/>
          <p:nvPr/>
        </p:nvSpPr>
        <p:spPr>
          <a:xfrm>
            <a:off x="374950"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MÓDULO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pic>
        <p:nvPicPr>
          <p:cNvPr id="128" name="Google Shape;128;p1"/>
          <p:cNvPicPr preferRelativeResize="0"/>
          <p:nvPr/>
        </p:nvPicPr>
        <p:blipFill rotWithShape="1">
          <a:blip r:embed="rId3">
            <a:alphaModFix/>
          </a:blip>
          <a:srcRect b="0" l="0" r="0" t="0"/>
          <a:stretch/>
        </p:blipFill>
        <p:spPr>
          <a:xfrm>
            <a:off x="3068214" y="2561228"/>
            <a:ext cx="5502762" cy="412707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3"/>
          <p:cNvSpPr/>
          <p:nvPr/>
        </p:nvSpPr>
        <p:spPr>
          <a:xfrm>
            <a:off x="375973" y="1865377"/>
            <a:ext cx="8975291" cy="4840224"/>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2" name="Google Shape;232;p43"/>
          <p:cNvSpPr txBox="1"/>
          <p:nvPr/>
        </p:nvSpPr>
        <p:spPr>
          <a:xfrm>
            <a:off x="375974" y="1178093"/>
            <a:ext cx="4122874" cy="426684"/>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MOTOR TRIFÁSICO</a:t>
            </a:r>
            <a:endParaRPr/>
          </a:p>
        </p:txBody>
      </p:sp>
      <p:sp>
        <p:nvSpPr>
          <p:cNvPr id="233" name="Google Shape;233;p43"/>
          <p:cNvSpPr txBox="1"/>
          <p:nvPr/>
        </p:nvSpPr>
        <p:spPr>
          <a:xfrm>
            <a:off x="829889" y="2098030"/>
            <a:ext cx="8060484" cy="387906"/>
          </a:xfrm>
          <a:prstGeom prst="rect">
            <a:avLst/>
          </a:prstGeom>
          <a:noFill/>
          <a:ln>
            <a:noFill/>
          </a:ln>
        </p:spPr>
        <p:txBody>
          <a:bodyPr anchorCtr="0" anchor="ctr" bIns="91425" lIns="91425" spcFirstLastPara="1" rIns="91425" wrap="square" tIns="91425">
            <a:noAutofit/>
          </a:bodyPr>
          <a:lstStyle/>
          <a:p>
            <a:pPr indent="0" lvl="0" marL="0" marR="0" rtl="0" algn="ctr">
              <a:lnSpc>
                <a:spcPct val="80000"/>
              </a:lnSpc>
              <a:spcBef>
                <a:spcPts val="0"/>
              </a:spcBef>
              <a:spcAft>
                <a:spcPts val="0"/>
              </a:spcAft>
              <a:buNone/>
            </a:pPr>
            <a:r>
              <a:rPr b="1" i="0" lang="en-US" sz="2400" u="none" cap="none" strike="noStrike">
                <a:solidFill>
                  <a:srgbClr val="29754D"/>
                </a:solidFill>
                <a:latin typeface="Calibri"/>
                <a:ea typeface="Calibri"/>
                <a:cs typeface="Calibri"/>
                <a:sym typeface="Calibri"/>
              </a:rPr>
              <a:t>Bornera del motor</a:t>
            </a:r>
            <a:endParaRPr/>
          </a:p>
        </p:txBody>
      </p:sp>
      <p:sp>
        <p:nvSpPr>
          <p:cNvPr id="234" name="Google Shape;234;p43"/>
          <p:cNvSpPr/>
          <p:nvPr/>
        </p:nvSpPr>
        <p:spPr>
          <a:xfrm>
            <a:off x="743713" y="2746536"/>
            <a:ext cx="8146660" cy="3635046"/>
          </a:xfrm>
          <a:prstGeom prst="roundRect">
            <a:avLst>
              <a:gd fmla="val 4995"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35" name="Google Shape;235;p43"/>
          <p:cNvPicPr preferRelativeResize="0"/>
          <p:nvPr/>
        </p:nvPicPr>
        <p:blipFill rotWithShape="1">
          <a:blip r:embed="rId3">
            <a:alphaModFix/>
          </a:blip>
          <a:srcRect b="0" l="0" r="0" t="0"/>
          <a:stretch/>
        </p:blipFill>
        <p:spPr>
          <a:xfrm>
            <a:off x="1319557" y="3370882"/>
            <a:ext cx="2495550" cy="1895475"/>
          </a:xfrm>
          <a:prstGeom prst="rect">
            <a:avLst/>
          </a:prstGeom>
          <a:noFill/>
          <a:ln>
            <a:noFill/>
          </a:ln>
        </p:spPr>
      </p:pic>
      <p:pic>
        <p:nvPicPr>
          <p:cNvPr id="236" name="Google Shape;236;p43"/>
          <p:cNvPicPr preferRelativeResize="0"/>
          <p:nvPr/>
        </p:nvPicPr>
        <p:blipFill rotWithShape="1">
          <a:blip r:embed="rId4">
            <a:alphaModFix/>
          </a:blip>
          <a:srcRect b="0" l="0" r="0" t="0"/>
          <a:stretch/>
        </p:blipFill>
        <p:spPr>
          <a:xfrm>
            <a:off x="4596384" y="3377184"/>
            <a:ext cx="3734938" cy="1895475"/>
          </a:xfrm>
          <a:prstGeom prst="rect">
            <a:avLst/>
          </a:prstGeom>
          <a:noFill/>
          <a:ln>
            <a:noFill/>
          </a:ln>
        </p:spPr>
      </p:pic>
      <p:sp>
        <p:nvSpPr>
          <p:cNvPr id="237" name="Google Shape;237;p43"/>
          <p:cNvSpPr txBox="1"/>
          <p:nvPr/>
        </p:nvSpPr>
        <p:spPr>
          <a:xfrm>
            <a:off x="3309846" y="5778225"/>
            <a:ext cx="3222490"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800" u="none" cap="none" strike="noStrike">
                <a:solidFill>
                  <a:schemeClr val="dk1"/>
                </a:solidFill>
                <a:latin typeface="Calibri"/>
                <a:ea typeface="Calibri"/>
                <a:cs typeface="Calibri"/>
                <a:sym typeface="Calibri"/>
              </a:rPr>
              <a:t>CONEXIÓN EN TRIÁNGULO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4"/>
          <p:cNvSpPr/>
          <p:nvPr/>
        </p:nvSpPr>
        <p:spPr>
          <a:xfrm>
            <a:off x="375973" y="1865377"/>
            <a:ext cx="8975291" cy="4840224"/>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43" name="Google Shape;243;p44"/>
          <p:cNvSpPr txBox="1"/>
          <p:nvPr/>
        </p:nvSpPr>
        <p:spPr>
          <a:xfrm>
            <a:off x="375974" y="1178093"/>
            <a:ext cx="4122874" cy="426684"/>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MOTOR TRIFÁSICO</a:t>
            </a:r>
            <a:endParaRPr/>
          </a:p>
        </p:txBody>
      </p:sp>
      <p:sp>
        <p:nvSpPr>
          <p:cNvPr id="244" name="Google Shape;244;p44"/>
          <p:cNvSpPr txBox="1"/>
          <p:nvPr/>
        </p:nvSpPr>
        <p:spPr>
          <a:xfrm>
            <a:off x="774730" y="2475156"/>
            <a:ext cx="3417680" cy="402155"/>
          </a:xfrm>
          <a:prstGeom prst="rect">
            <a:avLst/>
          </a:prstGeom>
          <a:noFill/>
          <a:ln>
            <a:noFill/>
          </a:ln>
        </p:spPr>
        <p:txBody>
          <a:bodyPr anchorCtr="0" anchor="ctr" bIns="91425" lIns="91425" spcFirstLastPara="1" rIns="91425" wrap="square" tIns="91425">
            <a:noAutofit/>
          </a:bodyPr>
          <a:lstStyle/>
          <a:p>
            <a:pPr indent="0" lvl="0" marL="0" marR="0" rtl="0" algn="ctr">
              <a:lnSpc>
                <a:spcPct val="80000"/>
              </a:lnSpc>
              <a:spcBef>
                <a:spcPts val="0"/>
              </a:spcBef>
              <a:spcAft>
                <a:spcPts val="0"/>
              </a:spcAft>
              <a:buNone/>
            </a:pPr>
            <a:r>
              <a:rPr b="1" i="0" lang="en-US" sz="2400" u="none" cap="none" strike="noStrike">
                <a:solidFill>
                  <a:srgbClr val="29754D"/>
                </a:solidFill>
                <a:latin typeface="Calibri"/>
                <a:ea typeface="Calibri"/>
                <a:cs typeface="Calibri"/>
                <a:sym typeface="Calibri"/>
              </a:rPr>
              <a:t>Circuito Eléctrico Interno</a:t>
            </a:r>
            <a:endParaRPr b="1" i="0" sz="2400" u="none" cap="none" strike="noStrike">
              <a:solidFill>
                <a:srgbClr val="29754D"/>
              </a:solidFill>
              <a:latin typeface="Calibri"/>
              <a:ea typeface="Calibri"/>
              <a:cs typeface="Calibri"/>
              <a:sym typeface="Calibri"/>
            </a:endParaRPr>
          </a:p>
        </p:txBody>
      </p:sp>
      <p:sp>
        <p:nvSpPr>
          <p:cNvPr id="245" name="Google Shape;245;p44"/>
          <p:cNvSpPr txBox="1"/>
          <p:nvPr/>
        </p:nvSpPr>
        <p:spPr>
          <a:xfrm>
            <a:off x="5104529" y="2475156"/>
            <a:ext cx="3417680" cy="402155"/>
          </a:xfrm>
          <a:prstGeom prst="rect">
            <a:avLst/>
          </a:prstGeom>
          <a:noFill/>
          <a:ln>
            <a:noFill/>
          </a:ln>
        </p:spPr>
        <p:txBody>
          <a:bodyPr anchorCtr="0" anchor="ctr" bIns="91425" lIns="91425" spcFirstLastPara="1" rIns="91425" wrap="square" tIns="91425">
            <a:noAutofit/>
          </a:bodyPr>
          <a:lstStyle/>
          <a:p>
            <a:pPr indent="0" lvl="0" marL="0" marR="0" rtl="0" algn="ctr">
              <a:lnSpc>
                <a:spcPct val="80000"/>
              </a:lnSpc>
              <a:spcBef>
                <a:spcPts val="0"/>
              </a:spcBef>
              <a:spcAft>
                <a:spcPts val="0"/>
              </a:spcAft>
              <a:buNone/>
            </a:pPr>
            <a:r>
              <a:rPr b="1" i="0" lang="en-US" sz="2400" u="none" cap="none" strike="noStrike">
                <a:solidFill>
                  <a:srgbClr val="29754D"/>
                </a:solidFill>
                <a:latin typeface="Calibri"/>
                <a:ea typeface="Calibri"/>
                <a:cs typeface="Calibri"/>
                <a:sym typeface="Calibri"/>
              </a:rPr>
              <a:t>Esquema Eléctrico</a:t>
            </a:r>
            <a:endParaRPr b="1" i="0" sz="2400" u="none" cap="none" strike="noStrike">
              <a:solidFill>
                <a:srgbClr val="29754D"/>
              </a:solidFill>
              <a:latin typeface="Calibri"/>
              <a:ea typeface="Calibri"/>
              <a:cs typeface="Calibri"/>
              <a:sym typeface="Calibri"/>
            </a:endParaRPr>
          </a:p>
        </p:txBody>
      </p:sp>
      <p:sp>
        <p:nvSpPr>
          <p:cNvPr id="246" name="Google Shape;246;p44"/>
          <p:cNvSpPr/>
          <p:nvPr/>
        </p:nvSpPr>
        <p:spPr>
          <a:xfrm>
            <a:off x="774730" y="3137911"/>
            <a:ext cx="3259183" cy="16312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Calibri"/>
                <a:ea typeface="Calibri"/>
                <a:cs typeface="Calibri"/>
                <a:sym typeface="Calibri"/>
              </a:rPr>
              <a:t>Los devanados inductores en el estator de un motor de inducción incitan al campo magnético a rotar alrededor del rotor.</a:t>
            </a:r>
            <a:endParaRPr/>
          </a:p>
        </p:txBody>
      </p:sp>
      <p:sp>
        <p:nvSpPr>
          <p:cNvPr id="247" name="Google Shape;247;p44"/>
          <p:cNvSpPr/>
          <p:nvPr/>
        </p:nvSpPr>
        <p:spPr>
          <a:xfrm>
            <a:off x="5008102" y="3137911"/>
            <a:ext cx="3937412" cy="2726868"/>
          </a:xfrm>
          <a:prstGeom prst="roundRect">
            <a:avLst>
              <a:gd fmla="val 4995"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cxnSp>
        <p:nvCxnSpPr>
          <p:cNvPr id="248" name="Google Shape;248;p44"/>
          <p:cNvCxnSpPr/>
          <p:nvPr/>
        </p:nvCxnSpPr>
        <p:spPr>
          <a:xfrm>
            <a:off x="4600255" y="2389632"/>
            <a:ext cx="0" cy="3816096"/>
          </a:xfrm>
          <a:prstGeom prst="straightConnector1">
            <a:avLst/>
          </a:prstGeom>
          <a:noFill/>
          <a:ln cap="flat" cmpd="sng" w="9525">
            <a:solidFill>
              <a:srgbClr val="00B050"/>
            </a:solidFill>
            <a:prstDash val="solid"/>
            <a:round/>
            <a:headEnd len="sm" w="sm" type="none"/>
            <a:tailEnd len="sm" w="sm" type="none"/>
          </a:ln>
        </p:spPr>
      </p:cxnSp>
      <p:pic>
        <p:nvPicPr>
          <p:cNvPr id="249" name="Google Shape;249;p44"/>
          <p:cNvPicPr preferRelativeResize="0"/>
          <p:nvPr/>
        </p:nvPicPr>
        <p:blipFill rotWithShape="1">
          <a:blip r:embed="rId3">
            <a:alphaModFix/>
          </a:blip>
          <a:srcRect b="0" l="0" r="0" t="0"/>
          <a:stretch/>
        </p:blipFill>
        <p:spPr>
          <a:xfrm>
            <a:off x="5153297" y="3572434"/>
            <a:ext cx="3614186" cy="19129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5"/>
          <p:cNvSpPr/>
          <p:nvPr/>
        </p:nvSpPr>
        <p:spPr>
          <a:xfrm>
            <a:off x="375973" y="1865377"/>
            <a:ext cx="8975291" cy="4840224"/>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55" name="Google Shape;255;p45"/>
          <p:cNvSpPr txBox="1"/>
          <p:nvPr/>
        </p:nvSpPr>
        <p:spPr>
          <a:xfrm>
            <a:off x="375974" y="1178093"/>
            <a:ext cx="4122874" cy="426684"/>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MOTOR TRIFÁSICO</a:t>
            </a:r>
            <a:endParaRPr/>
          </a:p>
        </p:txBody>
      </p:sp>
      <p:sp>
        <p:nvSpPr>
          <p:cNvPr id="256" name="Google Shape;256;p45"/>
          <p:cNvSpPr txBox="1"/>
          <p:nvPr/>
        </p:nvSpPr>
        <p:spPr>
          <a:xfrm>
            <a:off x="774730" y="2475156"/>
            <a:ext cx="3417680" cy="402155"/>
          </a:xfrm>
          <a:prstGeom prst="rect">
            <a:avLst/>
          </a:prstGeom>
          <a:noFill/>
          <a:ln>
            <a:noFill/>
          </a:ln>
        </p:spPr>
        <p:txBody>
          <a:bodyPr anchorCtr="0" anchor="ctr" bIns="91425" lIns="91425" spcFirstLastPara="1" rIns="91425" wrap="square" tIns="91425">
            <a:noAutofit/>
          </a:bodyPr>
          <a:lstStyle/>
          <a:p>
            <a:pPr indent="0" lvl="0" marL="0" marR="0" rtl="0" algn="ctr">
              <a:lnSpc>
                <a:spcPct val="80000"/>
              </a:lnSpc>
              <a:spcBef>
                <a:spcPts val="0"/>
              </a:spcBef>
              <a:spcAft>
                <a:spcPts val="0"/>
              </a:spcAft>
              <a:buNone/>
            </a:pPr>
            <a:r>
              <a:rPr b="1" i="0" lang="en-US" sz="2400" u="none" cap="none" strike="noStrike">
                <a:solidFill>
                  <a:srgbClr val="29754D"/>
                </a:solidFill>
                <a:latin typeface="Calibri"/>
                <a:ea typeface="Calibri"/>
                <a:cs typeface="Calibri"/>
                <a:sym typeface="Calibri"/>
              </a:rPr>
              <a:t>Circuito Eléctrico Interno</a:t>
            </a:r>
            <a:endParaRPr b="1" i="0" sz="2400" u="none" cap="none" strike="noStrike">
              <a:solidFill>
                <a:srgbClr val="29754D"/>
              </a:solidFill>
              <a:latin typeface="Calibri"/>
              <a:ea typeface="Calibri"/>
              <a:cs typeface="Calibri"/>
              <a:sym typeface="Calibri"/>
            </a:endParaRPr>
          </a:p>
        </p:txBody>
      </p:sp>
      <p:sp>
        <p:nvSpPr>
          <p:cNvPr id="257" name="Google Shape;257;p45"/>
          <p:cNvSpPr txBox="1"/>
          <p:nvPr/>
        </p:nvSpPr>
        <p:spPr>
          <a:xfrm>
            <a:off x="5104529" y="2475156"/>
            <a:ext cx="3417680" cy="402155"/>
          </a:xfrm>
          <a:prstGeom prst="rect">
            <a:avLst/>
          </a:prstGeom>
          <a:noFill/>
          <a:ln>
            <a:noFill/>
          </a:ln>
        </p:spPr>
        <p:txBody>
          <a:bodyPr anchorCtr="0" anchor="ctr" bIns="91425" lIns="91425" spcFirstLastPara="1" rIns="91425" wrap="square" tIns="91425">
            <a:noAutofit/>
          </a:bodyPr>
          <a:lstStyle/>
          <a:p>
            <a:pPr indent="0" lvl="0" marL="0" marR="0" rtl="0" algn="ctr">
              <a:lnSpc>
                <a:spcPct val="80000"/>
              </a:lnSpc>
              <a:spcBef>
                <a:spcPts val="0"/>
              </a:spcBef>
              <a:spcAft>
                <a:spcPts val="0"/>
              </a:spcAft>
              <a:buNone/>
            </a:pPr>
            <a:r>
              <a:rPr b="1" i="0" lang="en-US" sz="2400" u="none" cap="none" strike="noStrike">
                <a:solidFill>
                  <a:srgbClr val="29754D"/>
                </a:solidFill>
                <a:latin typeface="Calibri"/>
                <a:ea typeface="Calibri"/>
                <a:cs typeface="Calibri"/>
                <a:sym typeface="Calibri"/>
              </a:rPr>
              <a:t>Esquema Eléctrico</a:t>
            </a:r>
            <a:endParaRPr b="1" i="0" sz="2400" u="none" cap="none" strike="noStrike">
              <a:solidFill>
                <a:srgbClr val="29754D"/>
              </a:solidFill>
              <a:latin typeface="Calibri"/>
              <a:ea typeface="Calibri"/>
              <a:cs typeface="Calibri"/>
              <a:sym typeface="Calibri"/>
            </a:endParaRPr>
          </a:p>
        </p:txBody>
      </p:sp>
      <p:sp>
        <p:nvSpPr>
          <p:cNvPr id="258" name="Google Shape;258;p45"/>
          <p:cNvSpPr/>
          <p:nvPr/>
        </p:nvSpPr>
        <p:spPr>
          <a:xfrm>
            <a:off x="774730" y="3137911"/>
            <a:ext cx="3259183" cy="16312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Calibri"/>
                <a:ea typeface="Calibri"/>
                <a:cs typeface="Calibri"/>
                <a:sym typeface="Calibri"/>
              </a:rPr>
              <a:t>El movimiento relativo entre este campo y la rotación del rotor induce corriente eléctrica, un flujo en las barras conductoras.</a:t>
            </a:r>
            <a:endParaRPr/>
          </a:p>
        </p:txBody>
      </p:sp>
      <p:sp>
        <p:nvSpPr>
          <p:cNvPr id="259" name="Google Shape;259;p45"/>
          <p:cNvSpPr/>
          <p:nvPr/>
        </p:nvSpPr>
        <p:spPr>
          <a:xfrm>
            <a:off x="5008102" y="3137911"/>
            <a:ext cx="3937412" cy="2726868"/>
          </a:xfrm>
          <a:prstGeom prst="roundRect">
            <a:avLst>
              <a:gd fmla="val 4995"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cxnSp>
        <p:nvCxnSpPr>
          <p:cNvPr id="260" name="Google Shape;260;p45"/>
          <p:cNvCxnSpPr/>
          <p:nvPr/>
        </p:nvCxnSpPr>
        <p:spPr>
          <a:xfrm>
            <a:off x="4600255" y="2389632"/>
            <a:ext cx="0" cy="3816096"/>
          </a:xfrm>
          <a:prstGeom prst="straightConnector1">
            <a:avLst/>
          </a:prstGeom>
          <a:noFill/>
          <a:ln cap="flat" cmpd="sng" w="9525">
            <a:solidFill>
              <a:srgbClr val="00B050"/>
            </a:solidFill>
            <a:prstDash val="solid"/>
            <a:round/>
            <a:headEnd len="sm" w="sm" type="none"/>
            <a:tailEnd len="sm" w="sm" type="none"/>
          </a:ln>
        </p:spPr>
      </p:cxnSp>
      <p:pic>
        <p:nvPicPr>
          <p:cNvPr id="261" name="Google Shape;261;p45"/>
          <p:cNvPicPr preferRelativeResize="0"/>
          <p:nvPr/>
        </p:nvPicPr>
        <p:blipFill rotWithShape="1">
          <a:blip r:embed="rId3">
            <a:alphaModFix/>
          </a:blip>
          <a:srcRect b="0" l="0" r="0" t="0"/>
          <a:stretch/>
        </p:blipFill>
        <p:spPr>
          <a:xfrm>
            <a:off x="5166598" y="3584627"/>
            <a:ext cx="3636996" cy="180423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6"/>
          <p:cNvSpPr/>
          <p:nvPr/>
        </p:nvSpPr>
        <p:spPr>
          <a:xfrm>
            <a:off x="375973" y="1865377"/>
            <a:ext cx="8975291" cy="4840224"/>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67" name="Google Shape;267;p46"/>
          <p:cNvSpPr txBox="1"/>
          <p:nvPr/>
        </p:nvSpPr>
        <p:spPr>
          <a:xfrm>
            <a:off x="375974" y="1178093"/>
            <a:ext cx="4122874" cy="426684"/>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MOTOR TRIFÁSICO</a:t>
            </a:r>
            <a:endParaRPr/>
          </a:p>
        </p:txBody>
      </p:sp>
      <p:sp>
        <p:nvSpPr>
          <p:cNvPr id="268" name="Google Shape;268;p46"/>
          <p:cNvSpPr txBox="1"/>
          <p:nvPr/>
        </p:nvSpPr>
        <p:spPr>
          <a:xfrm>
            <a:off x="774730" y="2475156"/>
            <a:ext cx="3417680" cy="402155"/>
          </a:xfrm>
          <a:prstGeom prst="rect">
            <a:avLst/>
          </a:prstGeom>
          <a:noFill/>
          <a:ln>
            <a:noFill/>
          </a:ln>
        </p:spPr>
        <p:txBody>
          <a:bodyPr anchorCtr="0" anchor="ctr" bIns="91425" lIns="91425" spcFirstLastPara="1" rIns="91425" wrap="square" tIns="91425">
            <a:noAutofit/>
          </a:bodyPr>
          <a:lstStyle/>
          <a:p>
            <a:pPr indent="0" lvl="0" marL="0" marR="0" rtl="0" algn="ctr">
              <a:lnSpc>
                <a:spcPct val="80000"/>
              </a:lnSpc>
              <a:spcBef>
                <a:spcPts val="0"/>
              </a:spcBef>
              <a:spcAft>
                <a:spcPts val="0"/>
              </a:spcAft>
              <a:buNone/>
            </a:pPr>
            <a:r>
              <a:rPr b="1" i="0" lang="en-US" sz="2400" u="none" cap="none" strike="noStrike">
                <a:solidFill>
                  <a:srgbClr val="29754D"/>
                </a:solidFill>
                <a:latin typeface="Calibri"/>
                <a:ea typeface="Calibri"/>
                <a:cs typeface="Calibri"/>
                <a:sym typeface="Calibri"/>
              </a:rPr>
              <a:t>Circuito Eléctrico Interno</a:t>
            </a:r>
            <a:endParaRPr b="1" i="0" sz="2400" u="none" cap="none" strike="noStrike">
              <a:solidFill>
                <a:srgbClr val="29754D"/>
              </a:solidFill>
              <a:latin typeface="Calibri"/>
              <a:ea typeface="Calibri"/>
              <a:cs typeface="Calibri"/>
              <a:sym typeface="Calibri"/>
            </a:endParaRPr>
          </a:p>
        </p:txBody>
      </p:sp>
      <p:sp>
        <p:nvSpPr>
          <p:cNvPr id="269" name="Google Shape;269;p46"/>
          <p:cNvSpPr txBox="1"/>
          <p:nvPr/>
        </p:nvSpPr>
        <p:spPr>
          <a:xfrm>
            <a:off x="5104529" y="2475156"/>
            <a:ext cx="3417680" cy="402155"/>
          </a:xfrm>
          <a:prstGeom prst="rect">
            <a:avLst/>
          </a:prstGeom>
          <a:noFill/>
          <a:ln>
            <a:noFill/>
          </a:ln>
        </p:spPr>
        <p:txBody>
          <a:bodyPr anchorCtr="0" anchor="ctr" bIns="91425" lIns="91425" spcFirstLastPara="1" rIns="91425" wrap="square" tIns="91425">
            <a:noAutofit/>
          </a:bodyPr>
          <a:lstStyle/>
          <a:p>
            <a:pPr indent="0" lvl="0" marL="0" marR="0" rtl="0" algn="ctr">
              <a:lnSpc>
                <a:spcPct val="80000"/>
              </a:lnSpc>
              <a:spcBef>
                <a:spcPts val="0"/>
              </a:spcBef>
              <a:spcAft>
                <a:spcPts val="0"/>
              </a:spcAft>
              <a:buNone/>
            </a:pPr>
            <a:r>
              <a:rPr b="1" i="0" lang="en-US" sz="2400" u="none" cap="none" strike="noStrike">
                <a:solidFill>
                  <a:srgbClr val="29754D"/>
                </a:solidFill>
                <a:latin typeface="Calibri"/>
                <a:ea typeface="Calibri"/>
                <a:cs typeface="Calibri"/>
                <a:sym typeface="Calibri"/>
              </a:rPr>
              <a:t>Esquema Eléctrico</a:t>
            </a:r>
            <a:endParaRPr b="1" i="0" sz="2400" u="none" cap="none" strike="noStrike">
              <a:solidFill>
                <a:srgbClr val="29754D"/>
              </a:solidFill>
              <a:latin typeface="Calibri"/>
              <a:ea typeface="Calibri"/>
              <a:cs typeface="Calibri"/>
              <a:sym typeface="Calibri"/>
            </a:endParaRPr>
          </a:p>
        </p:txBody>
      </p:sp>
      <p:sp>
        <p:nvSpPr>
          <p:cNvPr id="270" name="Google Shape;270;p46"/>
          <p:cNvSpPr/>
          <p:nvPr/>
        </p:nvSpPr>
        <p:spPr>
          <a:xfrm>
            <a:off x="774730" y="3137911"/>
            <a:ext cx="3259183" cy="31700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Calibri"/>
                <a:ea typeface="Calibri"/>
                <a:cs typeface="Calibri"/>
                <a:sym typeface="Calibri"/>
              </a:rPr>
              <a:t>Alternadamente estas corrientes que fluyen longitudinalmente en los conductores reaccionan con el campo magnético del motor produciendo una fuerza que actúa tangente al rotor, dando por resultado un esfuerzo de torsión para dar vuelta al eje.</a:t>
            </a:r>
            <a:endParaRPr/>
          </a:p>
        </p:txBody>
      </p:sp>
      <p:sp>
        <p:nvSpPr>
          <p:cNvPr id="271" name="Google Shape;271;p46"/>
          <p:cNvSpPr/>
          <p:nvPr/>
        </p:nvSpPr>
        <p:spPr>
          <a:xfrm>
            <a:off x="5008102" y="3137911"/>
            <a:ext cx="3937412" cy="2726868"/>
          </a:xfrm>
          <a:prstGeom prst="roundRect">
            <a:avLst>
              <a:gd fmla="val 4995"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cxnSp>
        <p:nvCxnSpPr>
          <p:cNvPr id="272" name="Google Shape;272;p46"/>
          <p:cNvCxnSpPr/>
          <p:nvPr/>
        </p:nvCxnSpPr>
        <p:spPr>
          <a:xfrm>
            <a:off x="4600255" y="2389632"/>
            <a:ext cx="0" cy="3816096"/>
          </a:xfrm>
          <a:prstGeom prst="straightConnector1">
            <a:avLst/>
          </a:prstGeom>
          <a:noFill/>
          <a:ln cap="flat" cmpd="sng" w="9525">
            <a:solidFill>
              <a:srgbClr val="00B050"/>
            </a:solidFill>
            <a:prstDash val="solid"/>
            <a:round/>
            <a:headEnd len="sm" w="sm" type="none"/>
            <a:tailEnd len="sm" w="sm" type="none"/>
          </a:ln>
        </p:spPr>
      </p:cxnSp>
      <p:pic>
        <p:nvPicPr>
          <p:cNvPr id="273" name="Google Shape;273;p46"/>
          <p:cNvPicPr preferRelativeResize="0"/>
          <p:nvPr/>
        </p:nvPicPr>
        <p:blipFill rotWithShape="1">
          <a:blip r:embed="rId3">
            <a:alphaModFix/>
          </a:blip>
          <a:srcRect b="0" l="0" r="0" t="0"/>
          <a:stretch/>
        </p:blipFill>
        <p:spPr>
          <a:xfrm>
            <a:off x="5166598" y="3584627"/>
            <a:ext cx="3636996" cy="18042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7"/>
          <p:cNvSpPr/>
          <p:nvPr/>
        </p:nvSpPr>
        <p:spPr>
          <a:xfrm>
            <a:off x="375973" y="1865377"/>
            <a:ext cx="8975291" cy="4840224"/>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79" name="Google Shape;279;p47"/>
          <p:cNvSpPr txBox="1"/>
          <p:nvPr/>
        </p:nvSpPr>
        <p:spPr>
          <a:xfrm>
            <a:off x="375974" y="1178093"/>
            <a:ext cx="4122874" cy="426684"/>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MOTOR TRIFÁSICO</a:t>
            </a:r>
            <a:endParaRPr/>
          </a:p>
        </p:txBody>
      </p:sp>
      <p:sp>
        <p:nvSpPr>
          <p:cNvPr id="280" name="Google Shape;280;p47"/>
          <p:cNvSpPr txBox="1"/>
          <p:nvPr/>
        </p:nvSpPr>
        <p:spPr>
          <a:xfrm>
            <a:off x="774730" y="2475156"/>
            <a:ext cx="3417680" cy="402155"/>
          </a:xfrm>
          <a:prstGeom prst="rect">
            <a:avLst/>
          </a:prstGeom>
          <a:noFill/>
          <a:ln>
            <a:noFill/>
          </a:ln>
        </p:spPr>
        <p:txBody>
          <a:bodyPr anchorCtr="0" anchor="ctr" bIns="91425" lIns="91425" spcFirstLastPara="1" rIns="91425" wrap="square" tIns="91425">
            <a:noAutofit/>
          </a:bodyPr>
          <a:lstStyle/>
          <a:p>
            <a:pPr indent="0" lvl="0" marL="0" marR="0" rtl="0" algn="ctr">
              <a:lnSpc>
                <a:spcPct val="80000"/>
              </a:lnSpc>
              <a:spcBef>
                <a:spcPts val="0"/>
              </a:spcBef>
              <a:spcAft>
                <a:spcPts val="0"/>
              </a:spcAft>
              <a:buNone/>
            </a:pPr>
            <a:r>
              <a:rPr b="1" i="0" lang="en-US" sz="2400" u="none" cap="none" strike="noStrike">
                <a:solidFill>
                  <a:srgbClr val="29754D"/>
                </a:solidFill>
                <a:latin typeface="Calibri"/>
                <a:ea typeface="Calibri"/>
                <a:cs typeface="Calibri"/>
                <a:sym typeface="Calibri"/>
              </a:rPr>
              <a:t>Par Motor</a:t>
            </a:r>
            <a:endParaRPr/>
          </a:p>
        </p:txBody>
      </p:sp>
      <p:sp>
        <p:nvSpPr>
          <p:cNvPr id="281" name="Google Shape;281;p47"/>
          <p:cNvSpPr txBox="1"/>
          <p:nvPr/>
        </p:nvSpPr>
        <p:spPr>
          <a:xfrm>
            <a:off x="5104529" y="2475156"/>
            <a:ext cx="3417680" cy="402155"/>
          </a:xfrm>
          <a:prstGeom prst="rect">
            <a:avLst/>
          </a:prstGeom>
          <a:noFill/>
          <a:ln>
            <a:noFill/>
          </a:ln>
        </p:spPr>
        <p:txBody>
          <a:bodyPr anchorCtr="0" anchor="ctr" bIns="91425" lIns="91425" spcFirstLastPara="1" rIns="91425" wrap="square" tIns="91425">
            <a:noAutofit/>
          </a:bodyPr>
          <a:lstStyle/>
          <a:p>
            <a:pPr indent="0" lvl="0" marL="0" marR="0" rtl="0" algn="ctr">
              <a:lnSpc>
                <a:spcPct val="80000"/>
              </a:lnSpc>
              <a:spcBef>
                <a:spcPts val="0"/>
              </a:spcBef>
              <a:spcAft>
                <a:spcPts val="0"/>
              </a:spcAft>
              <a:buNone/>
            </a:pPr>
            <a:r>
              <a:rPr b="1" i="0" lang="en-US" sz="2400" u="none" cap="none" strike="noStrike">
                <a:solidFill>
                  <a:srgbClr val="29754D"/>
                </a:solidFill>
                <a:latin typeface="Calibri"/>
                <a:ea typeface="Calibri"/>
                <a:cs typeface="Calibri"/>
                <a:sym typeface="Calibri"/>
              </a:rPr>
              <a:t>Curva Característica</a:t>
            </a:r>
            <a:endParaRPr b="1" i="0" sz="2400" u="none" cap="none" strike="noStrike">
              <a:solidFill>
                <a:srgbClr val="29754D"/>
              </a:solidFill>
              <a:latin typeface="Calibri"/>
              <a:ea typeface="Calibri"/>
              <a:cs typeface="Calibri"/>
              <a:sym typeface="Calibri"/>
            </a:endParaRPr>
          </a:p>
        </p:txBody>
      </p:sp>
      <p:sp>
        <p:nvSpPr>
          <p:cNvPr id="282" name="Google Shape;282;p47"/>
          <p:cNvSpPr/>
          <p:nvPr/>
        </p:nvSpPr>
        <p:spPr>
          <a:xfrm>
            <a:off x="774730" y="3137911"/>
            <a:ext cx="3259183"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Calibri"/>
                <a:ea typeface="Calibri"/>
                <a:cs typeface="Calibri"/>
                <a:sym typeface="Calibri"/>
              </a:rPr>
              <a:t>El par motor es el momento de fuerza que ejerce un motor sobre el eje de transmisión de potencia o, dicho de otro modo, la tendencia de una fuerza para girar un objeto alrededor de un eje.</a:t>
            </a:r>
            <a:endParaRPr/>
          </a:p>
        </p:txBody>
      </p:sp>
      <p:sp>
        <p:nvSpPr>
          <p:cNvPr id="283" name="Google Shape;283;p47"/>
          <p:cNvSpPr/>
          <p:nvPr/>
        </p:nvSpPr>
        <p:spPr>
          <a:xfrm>
            <a:off x="5008102" y="3137910"/>
            <a:ext cx="3937412" cy="2909321"/>
          </a:xfrm>
          <a:prstGeom prst="roundRect">
            <a:avLst>
              <a:gd fmla="val 4995"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cxnSp>
        <p:nvCxnSpPr>
          <p:cNvPr id="284" name="Google Shape;284;p47"/>
          <p:cNvCxnSpPr/>
          <p:nvPr/>
        </p:nvCxnSpPr>
        <p:spPr>
          <a:xfrm>
            <a:off x="4600255" y="2389632"/>
            <a:ext cx="0" cy="3816096"/>
          </a:xfrm>
          <a:prstGeom prst="straightConnector1">
            <a:avLst/>
          </a:prstGeom>
          <a:noFill/>
          <a:ln cap="flat" cmpd="sng" w="9525">
            <a:solidFill>
              <a:srgbClr val="00B050"/>
            </a:solidFill>
            <a:prstDash val="solid"/>
            <a:round/>
            <a:headEnd len="sm" w="sm" type="none"/>
            <a:tailEnd len="sm" w="sm" type="none"/>
          </a:ln>
        </p:spPr>
      </p:cxnSp>
      <p:pic>
        <p:nvPicPr>
          <p:cNvPr id="285" name="Google Shape;285;p47"/>
          <p:cNvPicPr preferRelativeResize="0"/>
          <p:nvPr/>
        </p:nvPicPr>
        <p:blipFill rotWithShape="1">
          <a:blip r:embed="rId3">
            <a:alphaModFix/>
          </a:blip>
          <a:srcRect b="0" l="0" r="0" t="0"/>
          <a:stretch/>
        </p:blipFill>
        <p:spPr>
          <a:xfrm>
            <a:off x="5637704" y="3324715"/>
            <a:ext cx="2678207" cy="253419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8"/>
          <p:cNvSpPr txBox="1"/>
          <p:nvPr/>
        </p:nvSpPr>
        <p:spPr>
          <a:xfrm>
            <a:off x="375974" y="1178093"/>
            <a:ext cx="3356188" cy="387906"/>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ACTIVIDAD</a:t>
            </a:r>
            <a:endParaRPr/>
          </a:p>
        </p:txBody>
      </p:sp>
      <p:sp>
        <p:nvSpPr>
          <p:cNvPr id="291" name="Google Shape;291;p48"/>
          <p:cNvSpPr/>
          <p:nvPr/>
        </p:nvSpPr>
        <p:spPr>
          <a:xfrm>
            <a:off x="1682496" y="2596896"/>
            <a:ext cx="5865371" cy="3621024"/>
          </a:xfrm>
          <a:prstGeom prst="rect">
            <a:avLst/>
          </a:pr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92" name="Google Shape;292;p48"/>
          <p:cNvPicPr preferRelativeResize="0"/>
          <p:nvPr/>
        </p:nvPicPr>
        <p:blipFill rotWithShape="1">
          <a:blip r:embed="rId3">
            <a:alphaModFix/>
          </a:blip>
          <a:srcRect b="0" l="0" r="0" t="0"/>
          <a:stretch/>
        </p:blipFill>
        <p:spPr>
          <a:xfrm>
            <a:off x="6814258" y="2219755"/>
            <a:ext cx="2165892" cy="3854014"/>
          </a:xfrm>
          <a:prstGeom prst="rect">
            <a:avLst/>
          </a:prstGeom>
          <a:noFill/>
          <a:ln>
            <a:noFill/>
          </a:ln>
        </p:spPr>
      </p:pic>
      <p:sp>
        <p:nvSpPr>
          <p:cNvPr id="293" name="Google Shape;293;p48"/>
          <p:cNvSpPr txBox="1"/>
          <p:nvPr/>
        </p:nvSpPr>
        <p:spPr>
          <a:xfrm>
            <a:off x="2172396" y="3160734"/>
            <a:ext cx="4788380" cy="155757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1200"/>
              </a:spcBef>
              <a:spcAft>
                <a:spcPts val="0"/>
              </a:spcAft>
              <a:buNone/>
            </a:pPr>
            <a:r>
              <a:rPr b="0" i="0" lang="en-US" sz="2000" u="none" cap="none" strike="noStrike">
                <a:solidFill>
                  <a:srgbClr val="000000"/>
                </a:solidFill>
                <a:latin typeface="Calibri"/>
                <a:ea typeface="Calibri"/>
                <a:cs typeface="Calibri"/>
                <a:sym typeface="Calibri"/>
              </a:rPr>
              <a:t>Ver el </a:t>
            </a:r>
            <a:r>
              <a:rPr b="1" i="0" lang="en-US" sz="2000" u="sng" cap="none" strike="noStrike">
                <a:solidFill>
                  <a:srgbClr val="29754D"/>
                </a:solidFill>
                <a:latin typeface="Calibri"/>
                <a:ea typeface="Calibri"/>
                <a:cs typeface="Calibri"/>
                <a:sym typeface="Calibri"/>
              </a:rPr>
              <a:t>video</a:t>
            </a:r>
            <a:r>
              <a:rPr b="0" i="0" lang="en-US" sz="2000" u="none" cap="none" strike="noStrike">
                <a:solidFill>
                  <a:srgbClr val="000000"/>
                </a:solidFill>
                <a:latin typeface="Calibri"/>
                <a:ea typeface="Calibri"/>
                <a:cs typeface="Calibri"/>
                <a:sym typeface="Calibri"/>
              </a:rPr>
              <a:t> del funcionamiento del motor trifásico y a continuación escribe un resumen explicando el funcionamiento del motor. Comparte este resumen con tu clase.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9"/>
          <p:cNvSpPr/>
          <p:nvPr/>
        </p:nvSpPr>
        <p:spPr>
          <a:xfrm>
            <a:off x="375973" y="1865377"/>
            <a:ext cx="8975291" cy="4840224"/>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99" name="Google Shape;299;p49"/>
          <p:cNvSpPr txBox="1"/>
          <p:nvPr/>
        </p:nvSpPr>
        <p:spPr>
          <a:xfrm>
            <a:off x="375974" y="1178093"/>
            <a:ext cx="4122874" cy="426684"/>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MOTOR TRIFÁSICO</a:t>
            </a:r>
            <a:endParaRPr/>
          </a:p>
        </p:txBody>
      </p:sp>
      <p:sp>
        <p:nvSpPr>
          <p:cNvPr id="300" name="Google Shape;300;p49"/>
          <p:cNvSpPr txBox="1"/>
          <p:nvPr/>
        </p:nvSpPr>
        <p:spPr>
          <a:xfrm>
            <a:off x="774730" y="2475156"/>
            <a:ext cx="3417680" cy="402155"/>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400" u="none" cap="none" strike="noStrike">
                <a:solidFill>
                  <a:srgbClr val="29754D"/>
                </a:solidFill>
                <a:latin typeface="Calibri"/>
                <a:ea typeface="Calibri"/>
                <a:cs typeface="Calibri"/>
                <a:sym typeface="Calibri"/>
              </a:rPr>
              <a:t>Usos</a:t>
            </a:r>
            <a:endParaRPr b="1" i="0" sz="2400" u="none" cap="none" strike="noStrike">
              <a:solidFill>
                <a:srgbClr val="29754D"/>
              </a:solidFill>
              <a:latin typeface="Calibri"/>
              <a:ea typeface="Calibri"/>
              <a:cs typeface="Calibri"/>
              <a:sym typeface="Calibri"/>
            </a:endParaRPr>
          </a:p>
        </p:txBody>
      </p:sp>
      <p:sp>
        <p:nvSpPr>
          <p:cNvPr id="301" name="Google Shape;301;p49"/>
          <p:cNvSpPr txBox="1"/>
          <p:nvPr/>
        </p:nvSpPr>
        <p:spPr>
          <a:xfrm>
            <a:off x="5031377" y="2475156"/>
            <a:ext cx="3417680" cy="402155"/>
          </a:xfrm>
          <a:prstGeom prst="rect">
            <a:avLst/>
          </a:prstGeom>
          <a:noFill/>
          <a:ln>
            <a:noFill/>
          </a:ln>
        </p:spPr>
        <p:txBody>
          <a:bodyPr anchorCtr="0" anchor="ctr" bIns="91425" lIns="91425" spcFirstLastPara="1" rIns="91425" wrap="square" tIns="91425">
            <a:noAutofit/>
          </a:bodyPr>
          <a:lstStyle/>
          <a:p>
            <a:pPr indent="0" lvl="0" marL="0" marR="0" rtl="0" algn="ctr">
              <a:lnSpc>
                <a:spcPct val="80000"/>
              </a:lnSpc>
              <a:spcBef>
                <a:spcPts val="0"/>
              </a:spcBef>
              <a:spcAft>
                <a:spcPts val="0"/>
              </a:spcAft>
              <a:buNone/>
            </a:pPr>
            <a:r>
              <a:rPr b="1" i="0" lang="en-US" sz="2400" u="none" cap="none" strike="noStrike">
                <a:solidFill>
                  <a:srgbClr val="29754D"/>
                </a:solidFill>
                <a:latin typeface="Calibri"/>
                <a:ea typeface="Calibri"/>
                <a:cs typeface="Calibri"/>
                <a:sym typeface="Calibri"/>
              </a:rPr>
              <a:t>Bomba de Agua con Motor Trifásico</a:t>
            </a:r>
            <a:endParaRPr b="1" i="0" sz="2400" u="none" cap="none" strike="noStrike">
              <a:solidFill>
                <a:srgbClr val="29754D"/>
              </a:solidFill>
              <a:latin typeface="Calibri"/>
              <a:ea typeface="Calibri"/>
              <a:cs typeface="Calibri"/>
              <a:sym typeface="Calibri"/>
            </a:endParaRPr>
          </a:p>
        </p:txBody>
      </p:sp>
      <p:sp>
        <p:nvSpPr>
          <p:cNvPr id="302" name="Google Shape;302;p49"/>
          <p:cNvSpPr/>
          <p:nvPr/>
        </p:nvSpPr>
        <p:spPr>
          <a:xfrm>
            <a:off x="774730" y="3137911"/>
            <a:ext cx="3259183"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Calibri"/>
                <a:ea typeface="Calibri"/>
                <a:cs typeface="Calibri"/>
                <a:sym typeface="Calibri"/>
              </a:rPr>
              <a:t>La inversión del sentido de giro se consigue invirtiendo las conexiones de uno de los devanados del estator, de forma que se modifica el sentido del flujo magnético.</a:t>
            </a:r>
            <a:endParaRPr/>
          </a:p>
        </p:txBody>
      </p:sp>
      <p:sp>
        <p:nvSpPr>
          <p:cNvPr id="303" name="Google Shape;303;p49"/>
          <p:cNvSpPr/>
          <p:nvPr/>
        </p:nvSpPr>
        <p:spPr>
          <a:xfrm>
            <a:off x="4750402" y="3137911"/>
            <a:ext cx="4195127" cy="2799593"/>
          </a:xfrm>
          <a:prstGeom prst="roundRect">
            <a:avLst>
              <a:gd fmla="val 4995"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cxnSp>
        <p:nvCxnSpPr>
          <p:cNvPr id="304" name="Google Shape;304;p49"/>
          <p:cNvCxnSpPr/>
          <p:nvPr/>
        </p:nvCxnSpPr>
        <p:spPr>
          <a:xfrm>
            <a:off x="4405183" y="2389632"/>
            <a:ext cx="0" cy="3706368"/>
          </a:xfrm>
          <a:prstGeom prst="straightConnector1">
            <a:avLst/>
          </a:prstGeom>
          <a:noFill/>
          <a:ln cap="flat" cmpd="sng" w="9525">
            <a:solidFill>
              <a:srgbClr val="00B050"/>
            </a:solidFill>
            <a:prstDash val="solid"/>
            <a:round/>
            <a:headEnd len="sm" w="sm" type="none"/>
            <a:tailEnd len="sm" w="sm" type="none"/>
          </a:ln>
        </p:spPr>
      </p:cxnSp>
      <p:pic>
        <p:nvPicPr>
          <p:cNvPr id="305" name="Google Shape;305;p49"/>
          <p:cNvPicPr preferRelativeResize="0"/>
          <p:nvPr/>
        </p:nvPicPr>
        <p:blipFill rotWithShape="1">
          <a:blip r:embed="rId3">
            <a:alphaModFix/>
          </a:blip>
          <a:srcRect b="0" l="0" r="0" t="0"/>
          <a:stretch/>
        </p:blipFill>
        <p:spPr>
          <a:xfrm>
            <a:off x="5138634" y="3317943"/>
            <a:ext cx="3417680" cy="237635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0"/>
          <p:cNvSpPr txBox="1"/>
          <p:nvPr/>
        </p:nvSpPr>
        <p:spPr>
          <a:xfrm>
            <a:off x="375974" y="1178093"/>
            <a:ext cx="4122874" cy="426684"/>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ACCIONAMIENTOS</a:t>
            </a:r>
            <a:endParaRPr/>
          </a:p>
        </p:txBody>
      </p:sp>
      <p:sp>
        <p:nvSpPr>
          <p:cNvPr id="311" name="Google Shape;311;p50"/>
          <p:cNvSpPr/>
          <p:nvPr/>
        </p:nvSpPr>
        <p:spPr>
          <a:xfrm>
            <a:off x="375973" y="1865377"/>
            <a:ext cx="8975291" cy="4840224"/>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2" name="Google Shape;312;p50"/>
          <p:cNvSpPr txBox="1"/>
          <p:nvPr/>
        </p:nvSpPr>
        <p:spPr>
          <a:xfrm>
            <a:off x="1152682" y="2048375"/>
            <a:ext cx="2297654" cy="606865"/>
          </a:xfrm>
          <a:prstGeom prst="rect">
            <a:avLst/>
          </a:prstGeom>
          <a:noFill/>
          <a:ln>
            <a:noFill/>
          </a:ln>
        </p:spPr>
        <p:txBody>
          <a:bodyPr anchorCtr="0" anchor="ctr" bIns="91425" lIns="91425" spcFirstLastPara="1" rIns="91425" wrap="square" tIns="91425">
            <a:noAutofit/>
          </a:bodyPr>
          <a:lstStyle/>
          <a:p>
            <a:pPr indent="0" lvl="0" marL="0" marR="0" rtl="0" algn="ctr">
              <a:lnSpc>
                <a:spcPct val="80000"/>
              </a:lnSpc>
              <a:spcBef>
                <a:spcPts val="0"/>
              </a:spcBef>
              <a:spcAft>
                <a:spcPts val="0"/>
              </a:spcAft>
              <a:buNone/>
            </a:pPr>
            <a:r>
              <a:rPr b="1" i="0" lang="en-US" sz="2400" u="none" cap="none" strike="noStrike">
                <a:solidFill>
                  <a:srgbClr val="29754D"/>
                </a:solidFill>
                <a:latin typeface="Calibri"/>
                <a:ea typeface="Calibri"/>
                <a:cs typeface="Calibri"/>
                <a:sym typeface="Calibri"/>
              </a:rPr>
              <a:t>Partida Directa</a:t>
            </a:r>
            <a:endParaRPr b="1" i="0" sz="2400" u="none" cap="none" strike="noStrike">
              <a:solidFill>
                <a:srgbClr val="29754D"/>
              </a:solidFill>
              <a:latin typeface="Calibri"/>
              <a:ea typeface="Calibri"/>
              <a:cs typeface="Calibri"/>
              <a:sym typeface="Calibri"/>
            </a:endParaRPr>
          </a:p>
        </p:txBody>
      </p:sp>
      <p:sp>
        <p:nvSpPr>
          <p:cNvPr id="313" name="Google Shape;313;p50"/>
          <p:cNvSpPr txBox="1"/>
          <p:nvPr/>
        </p:nvSpPr>
        <p:spPr>
          <a:xfrm>
            <a:off x="5031377" y="2118972"/>
            <a:ext cx="3417680" cy="402155"/>
          </a:xfrm>
          <a:prstGeom prst="rect">
            <a:avLst/>
          </a:prstGeom>
          <a:noFill/>
          <a:ln>
            <a:noFill/>
          </a:ln>
        </p:spPr>
        <p:txBody>
          <a:bodyPr anchorCtr="0" anchor="ctr" bIns="91425" lIns="91425" spcFirstLastPara="1" rIns="91425" wrap="square" tIns="91425">
            <a:noAutofit/>
          </a:bodyPr>
          <a:lstStyle/>
          <a:p>
            <a:pPr indent="0" lvl="0" marL="0" marR="0" rtl="0" algn="ctr">
              <a:lnSpc>
                <a:spcPct val="80000"/>
              </a:lnSpc>
              <a:spcBef>
                <a:spcPts val="0"/>
              </a:spcBef>
              <a:spcAft>
                <a:spcPts val="0"/>
              </a:spcAft>
              <a:buNone/>
            </a:pPr>
            <a:r>
              <a:rPr b="1" i="0" lang="en-US" sz="2400" u="none" cap="none" strike="noStrike">
                <a:solidFill>
                  <a:srgbClr val="29754D"/>
                </a:solidFill>
                <a:latin typeface="Calibri"/>
                <a:ea typeface="Calibri"/>
                <a:cs typeface="Calibri"/>
                <a:sym typeface="Calibri"/>
              </a:rPr>
              <a:t>Esquema Eléctrico</a:t>
            </a:r>
            <a:endParaRPr b="1" i="0" sz="2400" u="none" cap="none" strike="noStrike">
              <a:solidFill>
                <a:srgbClr val="29754D"/>
              </a:solidFill>
              <a:latin typeface="Calibri"/>
              <a:ea typeface="Calibri"/>
              <a:cs typeface="Calibri"/>
              <a:sym typeface="Calibri"/>
            </a:endParaRPr>
          </a:p>
        </p:txBody>
      </p:sp>
      <p:sp>
        <p:nvSpPr>
          <p:cNvPr id="314" name="Google Shape;314;p50"/>
          <p:cNvSpPr/>
          <p:nvPr/>
        </p:nvSpPr>
        <p:spPr>
          <a:xfrm>
            <a:off x="774730" y="2915840"/>
            <a:ext cx="3259183"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Calibri"/>
                <a:ea typeface="Calibri"/>
                <a:cs typeface="Calibri"/>
                <a:sym typeface="Calibri"/>
              </a:rPr>
              <a:t>Es la forma más sencilla de arrancar un motor de baja potencia.</a:t>
            </a:r>
            <a:endParaRPr/>
          </a:p>
        </p:txBody>
      </p:sp>
      <p:sp>
        <p:nvSpPr>
          <p:cNvPr id="315" name="Google Shape;315;p50"/>
          <p:cNvSpPr/>
          <p:nvPr/>
        </p:nvSpPr>
        <p:spPr>
          <a:xfrm>
            <a:off x="5315079" y="2621280"/>
            <a:ext cx="2938905" cy="3836621"/>
          </a:xfrm>
          <a:prstGeom prst="roundRect">
            <a:avLst>
              <a:gd fmla="val 4995"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cxnSp>
        <p:nvCxnSpPr>
          <p:cNvPr id="316" name="Google Shape;316;p50"/>
          <p:cNvCxnSpPr/>
          <p:nvPr/>
        </p:nvCxnSpPr>
        <p:spPr>
          <a:xfrm>
            <a:off x="4405183" y="2243328"/>
            <a:ext cx="0" cy="4214573"/>
          </a:xfrm>
          <a:prstGeom prst="straightConnector1">
            <a:avLst/>
          </a:prstGeom>
          <a:noFill/>
          <a:ln cap="flat" cmpd="sng" w="9525">
            <a:solidFill>
              <a:srgbClr val="00B050"/>
            </a:solidFill>
            <a:prstDash val="solid"/>
            <a:round/>
            <a:headEnd len="sm" w="sm" type="none"/>
            <a:tailEnd len="sm" w="sm" type="none"/>
          </a:ln>
        </p:spPr>
      </p:cxnSp>
      <p:pic>
        <p:nvPicPr>
          <p:cNvPr id="317" name="Google Shape;317;p50"/>
          <p:cNvPicPr preferRelativeResize="0"/>
          <p:nvPr/>
        </p:nvPicPr>
        <p:blipFill rotWithShape="1">
          <a:blip r:embed="rId3">
            <a:alphaModFix/>
          </a:blip>
          <a:srcRect b="0" l="0" r="0" t="0"/>
          <a:stretch/>
        </p:blipFill>
        <p:spPr>
          <a:xfrm>
            <a:off x="5851164" y="2839489"/>
            <a:ext cx="2054120" cy="344191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1"/>
          <p:cNvSpPr txBox="1"/>
          <p:nvPr/>
        </p:nvSpPr>
        <p:spPr>
          <a:xfrm>
            <a:off x="375974" y="1178093"/>
            <a:ext cx="4122874" cy="426684"/>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ACCIONAMIENTOS</a:t>
            </a:r>
            <a:endParaRPr/>
          </a:p>
        </p:txBody>
      </p:sp>
      <p:sp>
        <p:nvSpPr>
          <p:cNvPr id="323" name="Google Shape;323;p51"/>
          <p:cNvSpPr/>
          <p:nvPr/>
        </p:nvSpPr>
        <p:spPr>
          <a:xfrm>
            <a:off x="375973" y="1865377"/>
            <a:ext cx="8975291" cy="4840224"/>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4" name="Google Shape;324;p51"/>
          <p:cNvSpPr txBox="1"/>
          <p:nvPr/>
        </p:nvSpPr>
        <p:spPr>
          <a:xfrm>
            <a:off x="1152682" y="2048375"/>
            <a:ext cx="2297654" cy="606865"/>
          </a:xfrm>
          <a:prstGeom prst="rect">
            <a:avLst/>
          </a:prstGeom>
          <a:noFill/>
          <a:ln>
            <a:noFill/>
          </a:ln>
        </p:spPr>
        <p:txBody>
          <a:bodyPr anchorCtr="0" anchor="ctr" bIns="91425" lIns="91425" spcFirstLastPara="1" rIns="91425" wrap="square" tIns="91425">
            <a:noAutofit/>
          </a:bodyPr>
          <a:lstStyle/>
          <a:p>
            <a:pPr indent="0" lvl="0" marL="0" marR="0" rtl="0" algn="ctr">
              <a:lnSpc>
                <a:spcPct val="80000"/>
              </a:lnSpc>
              <a:spcBef>
                <a:spcPts val="0"/>
              </a:spcBef>
              <a:spcAft>
                <a:spcPts val="0"/>
              </a:spcAft>
              <a:buNone/>
            </a:pPr>
            <a:r>
              <a:rPr b="1" i="0" lang="en-US" sz="2400" u="none" cap="none" strike="noStrike">
                <a:solidFill>
                  <a:srgbClr val="29754D"/>
                </a:solidFill>
                <a:latin typeface="Calibri"/>
                <a:ea typeface="Calibri"/>
                <a:cs typeface="Calibri"/>
                <a:sym typeface="Calibri"/>
              </a:rPr>
              <a:t>Partida Directa</a:t>
            </a:r>
            <a:endParaRPr b="1" i="0" sz="2400" u="none" cap="none" strike="noStrike">
              <a:solidFill>
                <a:srgbClr val="29754D"/>
              </a:solidFill>
              <a:latin typeface="Calibri"/>
              <a:ea typeface="Calibri"/>
              <a:cs typeface="Calibri"/>
              <a:sym typeface="Calibri"/>
            </a:endParaRPr>
          </a:p>
        </p:txBody>
      </p:sp>
      <p:sp>
        <p:nvSpPr>
          <p:cNvPr id="325" name="Google Shape;325;p51"/>
          <p:cNvSpPr txBox="1"/>
          <p:nvPr/>
        </p:nvSpPr>
        <p:spPr>
          <a:xfrm>
            <a:off x="5031377" y="2118972"/>
            <a:ext cx="3417680" cy="402155"/>
          </a:xfrm>
          <a:prstGeom prst="rect">
            <a:avLst/>
          </a:prstGeom>
          <a:noFill/>
          <a:ln>
            <a:noFill/>
          </a:ln>
        </p:spPr>
        <p:txBody>
          <a:bodyPr anchorCtr="0" anchor="ctr" bIns="91425" lIns="91425" spcFirstLastPara="1" rIns="91425" wrap="square" tIns="91425">
            <a:noAutofit/>
          </a:bodyPr>
          <a:lstStyle/>
          <a:p>
            <a:pPr indent="0" lvl="0" marL="0" marR="0" rtl="0" algn="ctr">
              <a:lnSpc>
                <a:spcPct val="80000"/>
              </a:lnSpc>
              <a:spcBef>
                <a:spcPts val="0"/>
              </a:spcBef>
              <a:spcAft>
                <a:spcPts val="0"/>
              </a:spcAft>
              <a:buNone/>
            </a:pPr>
            <a:r>
              <a:rPr b="1" i="0" lang="en-US" sz="2400" u="none" cap="none" strike="noStrike">
                <a:solidFill>
                  <a:srgbClr val="29754D"/>
                </a:solidFill>
                <a:latin typeface="Calibri"/>
                <a:ea typeface="Calibri"/>
                <a:cs typeface="Calibri"/>
                <a:sym typeface="Calibri"/>
              </a:rPr>
              <a:t>Esquema Eléctrico</a:t>
            </a:r>
            <a:endParaRPr b="1" i="0" sz="2400" u="none" cap="none" strike="noStrike">
              <a:solidFill>
                <a:srgbClr val="29754D"/>
              </a:solidFill>
              <a:latin typeface="Calibri"/>
              <a:ea typeface="Calibri"/>
              <a:cs typeface="Calibri"/>
              <a:sym typeface="Calibri"/>
            </a:endParaRPr>
          </a:p>
        </p:txBody>
      </p:sp>
      <p:sp>
        <p:nvSpPr>
          <p:cNvPr id="326" name="Google Shape;326;p51"/>
          <p:cNvSpPr/>
          <p:nvPr/>
        </p:nvSpPr>
        <p:spPr>
          <a:xfrm>
            <a:off x="774730" y="2915840"/>
            <a:ext cx="3259183"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Calibri"/>
                <a:ea typeface="Calibri"/>
                <a:cs typeface="Calibri"/>
                <a:sym typeface="Calibri"/>
              </a:rPr>
              <a:t>Es la forma más sencilla de arrancar un motor de baja potencia.</a:t>
            </a:r>
            <a:endParaRPr/>
          </a:p>
        </p:txBody>
      </p:sp>
      <p:sp>
        <p:nvSpPr>
          <p:cNvPr id="327" name="Google Shape;327;p51"/>
          <p:cNvSpPr/>
          <p:nvPr/>
        </p:nvSpPr>
        <p:spPr>
          <a:xfrm>
            <a:off x="5315079" y="2621280"/>
            <a:ext cx="2938905" cy="3836621"/>
          </a:xfrm>
          <a:prstGeom prst="roundRect">
            <a:avLst>
              <a:gd fmla="val 4995"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cxnSp>
        <p:nvCxnSpPr>
          <p:cNvPr id="328" name="Google Shape;328;p51"/>
          <p:cNvCxnSpPr/>
          <p:nvPr/>
        </p:nvCxnSpPr>
        <p:spPr>
          <a:xfrm>
            <a:off x="4405183" y="2243328"/>
            <a:ext cx="0" cy="4214573"/>
          </a:xfrm>
          <a:prstGeom prst="straightConnector1">
            <a:avLst/>
          </a:prstGeom>
          <a:noFill/>
          <a:ln cap="flat" cmpd="sng" w="9525">
            <a:solidFill>
              <a:srgbClr val="00B050"/>
            </a:solidFill>
            <a:prstDash val="solid"/>
            <a:round/>
            <a:headEnd len="sm" w="sm" type="none"/>
            <a:tailEnd len="sm" w="sm" type="none"/>
          </a:ln>
        </p:spPr>
      </p:cxnSp>
      <p:pic>
        <p:nvPicPr>
          <p:cNvPr id="329" name="Google Shape;329;p51"/>
          <p:cNvPicPr preferRelativeResize="0"/>
          <p:nvPr/>
        </p:nvPicPr>
        <p:blipFill rotWithShape="1">
          <a:blip r:embed="rId3">
            <a:alphaModFix/>
          </a:blip>
          <a:srcRect b="0" l="0" r="0" t="0"/>
          <a:stretch/>
        </p:blipFill>
        <p:spPr>
          <a:xfrm>
            <a:off x="5803001" y="2774722"/>
            <a:ext cx="1946344" cy="35996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2"/>
          <p:cNvSpPr txBox="1"/>
          <p:nvPr/>
        </p:nvSpPr>
        <p:spPr>
          <a:xfrm>
            <a:off x="375974" y="1178093"/>
            <a:ext cx="4122874" cy="426684"/>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ACCIONAMIENTOS</a:t>
            </a:r>
            <a:endParaRPr/>
          </a:p>
        </p:txBody>
      </p:sp>
      <p:sp>
        <p:nvSpPr>
          <p:cNvPr id="335" name="Google Shape;335;p52"/>
          <p:cNvSpPr/>
          <p:nvPr/>
        </p:nvSpPr>
        <p:spPr>
          <a:xfrm>
            <a:off x="375973" y="1865377"/>
            <a:ext cx="8975291" cy="4840224"/>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36" name="Google Shape;336;p52"/>
          <p:cNvSpPr txBox="1"/>
          <p:nvPr/>
        </p:nvSpPr>
        <p:spPr>
          <a:xfrm>
            <a:off x="1152682" y="2048375"/>
            <a:ext cx="2297654" cy="606865"/>
          </a:xfrm>
          <a:prstGeom prst="rect">
            <a:avLst/>
          </a:prstGeom>
          <a:noFill/>
          <a:ln>
            <a:noFill/>
          </a:ln>
        </p:spPr>
        <p:txBody>
          <a:bodyPr anchorCtr="0" anchor="ctr" bIns="91425" lIns="91425" spcFirstLastPara="1" rIns="91425" wrap="square" tIns="91425">
            <a:noAutofit/>
          </a:bodyPr>
          <a:lstStyle/>
          <a:p>
            <a:pPr indent="0" lvl="0" marL="0" marR="0" rtl="0" algn="ctr">
              <a:lnSpc>
                <a:spcPct val="80000"/>
              </a:lnSpc>
              <a:spcBef>
                <a:spcPts val="0"/>
              </a:spcBef>
              <a:spcAft>
                <a:spcPts val="0"/>
              </a:spcAft>
              <a:buNone/>
            </a:pPr>
            <a:r>
              <a:rPr b="1" i="0" lang="en-US" sz="2400" u="none" cap="none" strike="noStrike">
                <a:solidFill>
                  <a:srgbClr val="29754D"/>
                </a:solidFill>
                <a:latin typeface="Calibri"/>
                <a:ea typeface="Calibri"/>
                <a:cs typeface="Calibri"/>
                <a:sym typeface="Calibri"/>
              </a:rPr>
              <a:t>Cambio de Giro</a:t>
            </a:r>
            <a:endParaRPr/>
          </a:p>
        </p:txBody>
      </p:sp>
      <p:sp>
        <p:nvSpPr>
          <p:cNvPr id="337" name="Google Shape;337;p52"/>
          <p:cNvSpPr txBox="1"/>
          <p:nvPr/>
        </p:nvSpPr>
        <p:spPr>
          <a:xfrm>
            <a:off x="5149901" y="2118972"/>
            <a:ext cx="3417680" cy="402155"/>
          </a:xfrm>
          <a:prstGeom prst="rect">
            <a:avLst/>
          </a:prstGeom>
          <a:noFill/>
          <a:ln>
            <a:noFill/>
          </a:ln>
        </p:spPr>
        <p:txBody>
          <a:bodyPr anchorCtr="0" anchor="ctr" bIns="91425" lIns="91425" spcFirstLastPara="1" rIns="91425" wrap="square" tIns="91425">
            <a:noAutofit/>
          </a:bodyPr>
          <a:lstStyle/>
          <a:p>
            <a:pPr indent="0" lvl="0" marL="0" marR="0" rtl="0" algn="ctr">
              <a:lnSpc>
                <a:spcPct val="80000"/>
              </a:lnSpc>
              <a:spcBef>
                <a:spcPts val="0"/>
              </a:spcBef>
              <a:spcAft>
                <a:spcPts val="0"/>
              </a:spcAft>
              <a:buNone/>
            </a:pPr>
            <a:r>
              <a:rPr b="1" i="0" lang="en-US" sz="2400" u="none" cap="none" strike="noStrike">
                <a:solidFill>
                  <a:srgbClr val="29754D"/>
                </a:solidFill>
                <a:latin typeface="Calibri"/>
                <a:ea typeface="Calibri"/>
                <a:cs typeface="Calibri"/>
                <a:sym typeface="Calibri"/>
              </a:rPr>
              <a:t>Esquema Eléctrico</a:t>
            </a:r>
            <a:endParaRPr b="1" i="0" sz="2400" u="none" cap="none" strike="noStrike">
              <a:solidFill>
                <a:srgbClr val="29754D"/>
              </a:solidFill>
              <a:latin typeface="Calibri"/>
              <a:ea typeface="Calibri"/>
              <a:cs typeface="Calibri"/>
              <a:sym typeface="Calibri"/>
            </a:endParaRPr>
          </a:p>
        </p:txBody>
      </p:sp>
      <p:sp>
        <p:nvSpPr>
          <p:cNvPr id="338" name="Google Shape;338;p52"/>
          <p:cNvSpPr/>
          <p:nvPr/>
        </p:nvSpPr>
        <p:spPr>
          <a:xfrm>
            <a:off x="774730" y="2915840"/>
            <a:ext cx="3259183" cy="16312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Calibri"/>
                <a:ea typeface="Calibri"/>
                <a:cs typeface="Calibri"/>
                <a:sym typeface="Calibri"/>
              </a:rPr>
              <a:t>Usando un par de contactores se puede invertir el giro de un motor trifásico, basta cambiar una línea y él girará en sentido contrario.</a:t>
            </a:r>
            <a:endParaRPr/>
          </a:p>
        </p:txBody>
      </p:sp>
      <p:sp>
        <p:nvSpPr>
          <p:cNvPr id="339" name="Google Shape;339;p52"/>
          <p:cNvSpPr/>
          <p:nvPr/>
        </p:nvSpPr>
        <p:spPr>
          <a:xfrm>
            <a:off x="4860131" y="2621280"/>
            <a:ext cx="4068090" cy="3836621"/>
          </a:xfrm>
          <a:prstGeom prst="roundRect">
            <a:avLst>
              <a:gd fmla="val 4995"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cxnSp>
        <p:nvCxnSpPr>
          <p:cNvPr id="340" name="Google Shape;340;p52"/>
          <p:cNvCxnSpPr/>
          <p:nvPr/>
        </p:nvCxnSpPr>
        <p:spPr>
          <a:xfrm>
            <a:off x="4405183" y="2243328"/>
            <a:ext cx="0" cy="4214573"/>
          </a:xfrm>
          <a:prstGeom prst="straightConnector1">
            <a:avLst/>
          </a:prstGeom>
          <a:noFill/>
          <a:ln cap="flat" cmpd="sng" w="9525">
            <a:solidFill>
              <a:srgbClr val="00B050"/>
            </a:solidFill>
            <a:prstDash val="solid"/>
            <a:round/>
            <a:headEnd len="sm" w="sm" type="none"/>
            <a:tailEnd len="sm" w="sm" type="none"/>
          </a:ln>
        </p:spPr>
      </p:cxnSp>
      <p:pic>
        <p:nvPicPr>
          <p:cNvPr id="341" name="Google Shape;341;p52"/>
          <p:cNvPicPr preferRelativeResize="0"/>
          <p:nvPr/>
        </p:nvPicPr>
        <p:blipFill rotWithShape="1">
          <a:blip r:embed="rId3">
            <a:alphaModFix/>
          </a:blip>
          <a:srcRect b="0" l="0" r="0" t="0"/>
          <a:stretch/>
        </p:blipFill>
        <p:spPr>
          <a:xfrm>
            <a:off x="5074756" y="2846461"/>
            <a:ext cx="3694961" cy="345609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37"/>
          <p:cNvSpPr txBox="1"/>
          <p:nvPr/>
        </p:nvSpPr>
        <p:spPr>
          <a:xfrm>
            <a:off x="1139099" y="834799"/>
            <a:ext cx="5923437" cy="34085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200" u="none" cap="none" strike="noStrike">
                <a:solidFill>
                  <a:srgbClr val="29754D"/>
                </a:solidFill>
                <a:latin typeface="Calibri"/>
                <a:ea typeface="Calibri"/>
                <a:cs typeface="Calibri"/>
                <a:sym typeface="Calibri"/>
              </a:rPr>
              <a:t>MÓDULO 1 </a:t>
            </a:r>
            <a:r>
              <a:rPr b="0" i="0" lang="en-US" sz="1200" u="none" cap="none" strike="noStrike">
                <a:solidFill>
                  <a:srgbClr val="29754D"/>
                </a:solidFill>
                <a:latin typeface="Calibri"/>
                <a:ea typeface="Calibri"/>
                <a:cs typeface="Calibri"/>
                <a:sym typeface="Calibri"/>
              </a:rPr>
              <a:t>| INSTALACIÓN DE MOTORES ELÉCTRICOS Y EQUIPOS DE CALEFACCIÓN</a:t>
            </a:r>
            <a:endParaRPr b="0" i="0" sz="1200" u="none" cap="none" strike="noStrike">
              <a:solidFill>
                <a:srgbClr val="29754D"/>
              </a:solidFill>
              <a:latin typeface="Calibri"/>
              <a:ea typeface="Calibri"/>
              <a:cs typeface="Calibri"/>
              <a:sym typeface="Calibri"/>
            </a:endParaRPr>
          </a:p>
        </p:txBody>
      </p:sp>
      <p:sp>
        <p:nvSpPr>
          <p:cNvPr id="134" name="Google Shape;134;p37"/>
          <p:cNvSpPr txBox="1"/>
          <p:nvPr/>
        </p:nvSpPr>
        <p:spPr>
          <a:xfrm>
            <a:off x="365425"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ACTIVIDAD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135" name="Google Shape;135;p37"/>
          <p:cNvSpPr txBox="1"/>
          <p:nvPr/>
        </p:nvSpPr>
        <p:spPr>
          <a:xfrm>
            <a:off x="365425" y="2280222"/>
            <a:ext cx="4494706" cy="66018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3600" u="none" cap="none" strike="noStrike">
                <a:solidFill>
                  <a:srgbClr val="29754D"/>
                </a:solidFill>
                <a:latin typeface="Calibri"/>
                <a:ea typeface="Calibri"/>
                <a:cs typeface="Calibri"/>
                <a:sym typeface="Calibri"/>
              </a:rPr>
              <a:t>MOTOR TRIFÁSICO AC</a:t>
            </a:r>
            <a:endParaRPr/>
          </a:p>
        </p:txBody>
      </p:sp>
      <p:pic>
        <p:nvPicPr>
          <p:cNvPr id="136" name="Google Shape;136;p37"/>
          <p:cNvPicPr preferRelativeResize="0"/>
          <p:nvPr/>
        </p:nvPicPr>
        <p:blipFill rotWithShape="1">
          <a:blip r:embed="rId3">
            <a:alphaModFix/>
          </a:blip>
          <a:srcRect b="0" l="0" r="0" t="0"/>
          <a:stretch/>
        </p:blipFill>
        <p:spPr>
          <a:xfrm>
            <a:off x="2039303" y="3037937"/>
            <a:ext cx="5923437" cy="421496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3"/>
          <p:cNvSpPr txBox="1"/>
          <p:nvPr/>
        </p:nvSpPr>
        <p:spPr>
          <a:xfrm>
            <a:off x="375974" y="1178093"/>
            <a:ext cx="4122874" cy="426684"/>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ACCIONAMIENTOS</a:t>
            </a:r>
            <a:endParaRPr/>
          </a:p>
        </p:txBody>
      </p:sp>
      <p:sp>
        <p:nvSpPr>
          <p:cNvPr id="347" name="Google Shape;347;p53"/>
          <p:cNvSpPr/>
          <p:nvPr/>
        </p:nvSpPr>
        <p:spPr>
          <a:xfrm>
            <a:off x="375973" y="1865377"/>
            <a:ext cx="8975291" cy="4840224"/>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48" name="Google Shape;348;p53"/>
          <p:cNvSpPr txBox="1"/>
          <p:nvPr/>
        </p:nvSpPr>
        <p:spPr>
          <a:xfrm>
            <a:off x="792041" y="2243328"/>
            <a:ext cx="2975285" cy="606865"/>
          </a:xfrm>
          <a:prstGeom prst="rect">
            <a:avLst/>
          </a:prstGeom>
          <a:noFill/>
          <a:ln>
            <a:noFill/>
          </a:ln>
        </p:spPr>
        <p:txBody>
          <a:bodyPr anchorCtr="0" anchor="ctr" bIns="91425" lIns="91425" spcFirstLastPara="1" rIns="91425" wrap="square" tIns="91425">
            <a:noAutofit/>
          </a:bodyPr>
          <a:lstStyle/>
          <a:p>
            <a:pPr indent="0" lvl="0" marL="0" marR="0" rtl="0" algn="ctr">
              <a:lnSpc>
                <a:spcPct val="80000"/>
              </a:lnSpc>
              <a:spcBef>
                <a:spcPts val="0"/>
              </a:spcBef>
              <a:spcAft>
                <a:spcPts val="0"/>
              </a:spcAft>
              <a:buNone/>
            </a:pPr>
            <a:r>
              <a:rPr b="1" i="0" lang="en-US" sz="2400" u="none" cap="none" strike="noStrike">
                <a:solidFill>
                  <a:srgbClr val="29754D"/>
                </a:solidFill>
                <a:latin typeface="Calibri"/>
                <a:ea typeface="Calibri"/>
                <a:cs typeface="Calibri"/>
                <a:sym typeface="Calibri"/>
              </a:rPr>
              <a:t>Conmutador Estrella Triángulo</a:t>
            </a:r>
            <a:endParaRPr b="1" i="0" sz="2400" u="none" cap="none" strike="noStrike">
              <a:solidFill>
                <a:srgbClr val="29754D"/>
              </a:solidFill>
              <a:latin typeface="Calibri"/>
              <a:ea typeface="Calibri"/>
              <a:cs typeface="Calibri"/>
              <a:sym typeface="Calibri"/>
            </a:endParaRPr>
          </a:p>
        </p:txBody>
      </p:sp>
      <p:sp>
        <p:nvSpPr>
          <p:cNvPr id="349" name="Google Shape;349;p53"/>
          <p:cNvSpPr txBox="1"/>
          <p:nvPr/>
        </p:nvSpPr>
        <p:spPr>
          <a:xfrm>
            <a:off x="5149901" y="2118972"/>
            <a:ext cx="3417680" cy="402155"/>
          </a:xfrm>
          <a:prstGeom prst="rect">
            <a:avLst/>
          </a:prstGeom>
          <a:noFill/>
          <a:ln>
            <a:noFill/>
          </a:ln>
        </p:spPr>
        <p:txBody>
          <a:bodyPr anchorCtr="0" anchor="ctr" bIns="91425" lIns="91425" spcFirstLastPara="1" rIns="91425" wrap="square" tIns="91425">
            <a:noAutofit/>
          </a:bodyPr>
          <a:lstStyle/>
          <a:p>
            <a:pPr indent="0" lvl="0" marL="0" marR="0" rtl="0" algn="ctr">
              <a:lnSpc>
                <a:spcPct val="80000"/>
              </a:lnSpc>
              <a:spcBef>
                <a:spcPts val="0"/>
              </a:spcBef>
              <a:spcAft>
                <a:spcPts val="0"/>
              </a:spcAft>
              <a:buNone/>
            </a:pPr>
            <a:r>
              <a:rPr b="1" i="0" lang="en-US" sz="2400" u="none" cap="none" strike="noStrike">
                <a:solidFill>
                  <a:srgbClr val="29754D"/>
                </a:solidFill>
                <a:latin typeface="Calibri"/>
                <a:ea typeface="Calibri"/>
                <a:cs typeface="Calibri"/>
                <a:sym typeface="Calibri"/>
              </a:rPr>
              <a:t>Esquema Eléctrico</a:t>
            </a:r>
            <a:endParaRPr b="1" i="0" sz="2400" u="none" cap="none" strike="noStrike">
              <a:solidFill>
                <a:srgbClr val="29754D"/>
              </a:solidFill>
              <a:latin typeface="Calibri"/>
              <a:ea typeface="Calibri"/>
              <a:cs typeface="Calibri"/>
              <a:sym typeface="Calibri"/>
            </a:endParaRPr>
          </a:p>
        </p:txBody>
      </p:sp>
      <p:sp>
        <p:nvSpPr>
          <p:cNvPr id="350" name="Google Shape;350;p53"/>
          <p:cNvSpPr/>
          <p:nvPr/>
        </p:nvSpPr>
        <p:spPr>
          <a:xfrm>
            <a:off x="774730" y="3023031"/>
            <a:ext cx="3259183" cy="16312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Calibri"/>
                <a:ea typeface="Calibri"/>
                <a:cs typeface="Calibri"/>
                <a:sym typeface="Calibri"/>
              </a:rPr>
              <a:t>es un tipo de arranque que se le aplica al motor para reducir la intensidad de pico que aparece en el momento de arrancarlo.</a:t>
            </a:r>
            <a:endParaRPr/>
          </a:p>
        </p:txBody>
      </p:sp>
      <p:sp>
        <p:nvSpPr>
          <p:cNvPr id="351" name="Google Shape;351;p53"/>
          <p:cNvSpPr/>
          <p:nvPr/>
        </p:nvSpPr>
        <p:spPr>
          <a:xfrm>
            <a:off x="4739878" y="2621280"/>
            <a:ext cx="4343153" cy="3836621"/>
          </a:xfrm>
          <a:prstGeom prst="roundRect">
            <a:avLst>
              <a:gd fmla="val 4995"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cxnSp>
        <p:nvCxnSpPr>
          <p:cNvPr id="352" name="Google Shape;352;p53"/>
          <p:cNvCxnSpPr/>
          <p:nvPr/>
        </p:nvCxnSpPr>
        <p:spPr>
          <a:xfrm>
            <a:off x="4405183" y="2243328"/>
            <a:ext cx="0" cy="4214573"/>
          </a:xfrm>
          <a:prstGeom prst="straightConnector1">
            <a:avLst/>
          </a:prstGeom>
          <a:noFill/>
          <a:ln cap="flat" cmpd="sng" w="9525">
            <a:solidFill>
              <a:srgbClr val="00B050"/>
            </a:solidFill>
            <a:prstDash val="solid"/>
            <a:round/>
            <a:headEnd len="sm" w="sm" type="none"/>
            <a:tailEnd len="sm" w="sm" type="none"/>
          </a:ln>
        </p:spPr>
      </p:cxnSp>
      <p:pic>
        <p:nvPicPr>
          <p:cNvPr id="353" name="Google Shape;353;p53"/>
          <p:cNvPicPr preferRelativeResize="0"/>
          <p:nvPr/>
        </p:nvPicPr>
        <p:blipFill rotWithShape="1">
          <a:blip r:embed="rId3">
            <a:alphaModFix/>
          </a:blip>
          <a:srcRect b="0" l="0" r="0" t="0"/>
          <a:stretch/>
        </p:blipFill>
        <p:spPr>
          <a:xfrm>
            <a:off x="5067425" y="3060021"/>
            <a:ext cx="3726508" cy="303229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id="358" name="Google Shape;358;p54"/>
          <p:cNvPicPr preferRelativeResize="0"/>
          <p:nvPr/>
        </p:nvPicPr>
        <p:blipFill rotWithShape="1">
          <a:blip r:embed="rId3">
            <a:alphaModFix/>
          </a:blip>
          <a:srcRect b="0" l="0" r="0" t="0"/>
          <a:stretch/>
        </p:blipFill>
        <p:spPr>
          <a:xfrm flipH="1">
            <a:off x="728412" y="2141832"/>
            <a:ext cx="4699772" cy="4452681"/>
          </a:xfrm>
          <a:prstGeom prst="rect">
            <a:avLst/>
          </a:prstGeom>
          <a:noFill/>
          <a:ln>
            <a:noFill/>
          </a:ln>
        </p:spPr>
      </p:pic>
      <p:grpSp>
        <p:nvGrpSpPr>
          <p:cNvPr id="359" name="Google Shape;359;p54"/>
          <p:cNvGrpSpPr/>
          <p:nvPr/>
        </p:nvGrpSpPr>
        <p:grpSpPr>
          <a:xfrm>
            <a:off x="3965846" y="1531848"/>
            <a:ext cx="5076598" cy="2360124"/>
            <a:chOff x="-1373856" y="2035275"/>
            <a:chExt cx="5076598" cy="2360124"/>
          </a:xfrm>
        </p:grpSpPr>
        <p:grpSp>
          <p:nvGrpSpPr>
            <p:cNvPr id="360" name="Google Shape;360;p54"/>
            <p:cNvGrpSpPr/>
            <p:nvPr/>
          </p:nvGrpSpPr>
          <p:grpSpPr>
            <a:xfrm flipH="1">
              <a:off x="-1373856" y="2035275"/>
              <a:ext cx="5076598" cy="2360124"/>
              <a:chOff x="5369949" y="3385389"/>
              <a:chExt cx="6585558" cy="3061644"/>
            </a:xfrm>
          </p:grpSpPr>
          <p:sp>
            <p:nvSpPr>
              <p:cNvPr id="361" name="Google Shape;361;p54"/>
              <p:cNvSpPr/>
              <p:nvPr/>
            </p:nvSpPr>
            <p:spPr>
              <a:xfrm>
                <a:off x="5369949" y="3385389"/>
                <a:ext cx="5663127" cy="3061644"/>
              </a:xfrm>
              <a:prstGeom prst="roundRect">
                <a:avLst>
                  <a:gd fmla="val 10157"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62" name="Google Shape;362;p54"/>
              <p:cNvSpPr/>
              <p:nvPr/>
            </p:nvSpPr>
            <p:spPr>
              <a:xfrm rot="6773518">
                <a:off x="11184045" y="4509331"/>
                <a:ext cx="432619" cy="1022555"/>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363" name="Google Shape;363;p54"/>
            <p:cNvSpPr txBox="1"/>
            <p:nvPr/>
          </p:nvSpPr>
          <p:spPr>
            <a:xfrm>
              <a:off x="-300452" y="2370054"/>
              <a:ext cx="3809662" cy="1540627"/>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Antes de realizar la actividad práctica te invitamos a que revises la cápsula animada: </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100" u="none" cap="none" strike="noStrike">
                  <a:solidFill>
                    <a:srgbClr val="C73E32"/>
                  </a:solidFill>
                  <a:latin typeface="Calibri"/>
                  <a:ea typeface="Calibri"/>
                  <a:cs typeface="Calibri"/>
                  <a:sym typeface="Calibri"/>
                </a:rPr>
                <a:t>“Seguridad y uso de elementos de protección personal”</a:t>
              </a:r>
              <a:endParaRPr b="1" i="0" sz="2100" u="none" cap="none" strike="noStrike">
                <a:solidFill>
                  <a:srgbClr val="C73E32"/>
                </a:solidFill>
                <a:latin typeface="Calibri"/>
                <a:ea typeface="Calibri"/>
                <a:cs typeface="Calibri"/>
                <a:sym typeface="Calibri"/>
              </a:endParaRPr>
            </a:p>
          </p:txBody>
        </p:sp>
      </p:grpSp>
      <p:sp>
        <p:nvSpPr>
          <p:cNvPr id="364" name="Google Shape;364;p54"/>
          <p:cNvSpPr txBox="1"/>
          <p:nvPr/>
        </p:nvSpPr>
        <p:spPr>
          <a:xfrm>
            <a:off x="375975" y="1373700"/>
            <a:ext cx="3527431"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COMPLEMENTARIO</a:t>
            </a:r>
            <a:endParaRPr b="1" i="0" sz="3100" u="none" cap="none" strike="noStrike">
              <a:solidFill>
                <a:srgbClr val="29754D"/>
              </a:solidFill>
              <a:latin typeface="Calibri"/>
              <a:ea typeface="Calibri"/>
              <a:cs typeface="Calibri"/>
              <a:sym typeface="Calibri"/>
            </a:endParaRPr>
          </a:p>
        </p:txBody>
      </p:sp>
      <p:sp>
        <p:nvSpPr>
          <p:cNvPr id="365" name="Google Shape;365;p54"/>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MATERIAL</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grpSp>
        <p:nvGrpSpPr>
          <p:cNvPr id="370" name="Google Shape;370;p55"/>
          <p:cNvGrpSpPr/>
          <p:nvPr/>
        </p:nvGrpSpPr>
        <p:grpSpPr>
          <a:xfrm>
            <a:off x="491612" y="2165424"/>
            <a:ext cx="6999671" cy="3772082"/>
            <a:chOff x="4461133" y="3098700"/>
            <a:chExt cx="4657800" cy="2133251"/>
          </a:xfrm>
        </p:grpSpPr>
        <p:sp>
          <p:nvSpPr>
            <p:cNvPr id="371" name="Google Shape;371;p55"/>
            <p:cNvSpPr/>
            <p:nvPr/>
          </p:nvSpPr>
          <p:spPr>
            <a:xfrm>
              <a:off x="4461133" y="3098700"/>
              <a:ext cx="4657800" cy="2133251"/>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72" name="Google Shape;372;p55"/>
            <p:cNvSpPr txBox="1"/>
            <p:nvPr/>
          </p:nvSpPr>
          <p:spPr>
            <a:xfrm>
              <a:off x="4796735" y="3377915"/>
              <a:ext cx="3840561" cy="1674764"/>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Si quieres profundizar, te invitamos a visitar el sitio de </a:t>
              </a:r>
              <a:r>
                <a:rPr b="1" i="0" lang="en-US" sz="1600" u="sng" cap="none" strike="noStrike">
                  <a:solidFill>
                    <a:srgbClr val="29754D"/>
                  </a:solidFill>
                  <a:latin typeface="Calibri"/>
                  <a:ea typeface="Calibri"/>
                  <a:cs typeface="Calibri"/>
                  <a:sym typeface="Calibri"/>
                  <a:hlinkClick r:id="rId3">
                    <a:extLst>
                      <a:ext uri="{A12FA001-AC4F-418D-AE19-62706E023703}">
                        <ahyp:hlinkClr val="tx"/>
                      </a:ext>
                    </a:extLst>
                  </a:hlinkClick>
                </a:rPr>
                <a:t>TP DIGITAL</a:t>
              </a:r>
              <a:endParaRPr b="1" i="0" sz="1600" u="none" cap="none" strike="noStrike">
                <a:solidFill>
                  <a:srgbClr val="29754D"/>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Para esta actividad te sugerimos:</a:t>
              </a:r>
              <a:endParaRPr b="0" i="0" sz="1600" u="none" cap="none" strike="noStrike">
                <a:solidFill>
                  <a:srgbClr val="000000"/>
                </a:solidFill>
                <a:latin typeface="Calibri"/>
                <a:ea typeface="Calibri"/>
                <a:cs typeface="Calibri"/>
                <a:sym typeface="Calibri"/>
              </a:endParaRPr>
            </a:p>
            <a:p>
              <a:pPr indent="-354013" lvl="1" marL="354013" marR="0" rtl="0" algn="l">
                <a:lnSpc>
                  <a:spcPct val="90000"/>
                </a:lnSpc>
                <a:spcBef>
                  <a:spcPts val="1700"/>
                </a:spcBef>
                <a:spcAft>
                  <a:spcPts val="0"/>
                </a:spcAft>
                <a:buClr>
                  <a:srgbClr val="000000"/>
                </a:buClr>
                <a:buSzPts val="2400"/>
                <a:buFont typeface="Noto Sans Symbols"/>
                <a:buChar char="✔"/>
              </a:pPr>
              <a:r>
                <a:rPr b="1" i="0" lang="en-US" sz="1600" u="none" cap="none" strike="noStrike">
                  <a:solidFill>
                    <a:srgbClr val="29754D"/>
                  </a:solidFill>
                  <a:latin typeface="Calibri"/>
                  <a:ea typeface="Calibri"/>
                  <a:cs typeface="Calibri"/>
                  <a:sym typeface="Calibri"/>
                </a:rPr>
                <a:t>VCO Especialidad Electricidad - Partida Directa</a:t>
              </a:r>
              <a:endParaRPr b="1" i="0" sz="1600" u="none" cap="none" strike="noStrike">
                <a:solidFill>
                  <a:srgbClr val="29754D"/>
                </a:solidFill>
                <a:latin typeface="Calibri"/>
                <a:ea typeface="Calibri"/>
                <a:cs typeface="Calibri"/>
                <a:sym typeface="Calibri"/>
              </a:endParaRPr>
            </a:p>
            <a:p>
              <a:pPr indent="0" lvl="1" marL="0" marR="0" rtl="0" algn="l">
                <a:lnSpc>
                  <a:spcPct val="90000"/>
                </a:lnSpc>
                <a:spcBef>
                  <a:spcPts val="500"/>
                </a:spcBef>
                <a:spcAft>
                  <a:spcPts val="0"/>
                </a:spcAft>
                <a:buNone/>
              </a:pPr>
              <a:r>
                <a:rPr b="1" i="0" lang="en-US" sz="1600" u="none" cap="none" strike="noStrike">
                  <a:solidFill>
                    <a:srgbClr val="29754D"/>
                  </a:solidFill>
                  <a:latin typeface="Calibri"/>
                  <a:ea typeface="Calibri"/>
                  <a:cs typeface="Calibri"/>
                  <a:sym typeface="Calibri"/>
                </a:rPr>
                <a:t>        Grupo 1 y 2 - TP-Digital</a:t>
              </a:r>
              <a:endParaRPr/>
            </a:p>
            <a:p>
              <a:pPr indent="-201613" lvl="1" marL="354013" marR="0" rtl="0" algn="l">
                <a:lnSpc>
                  <a:spcPct val="90000"/>
                </a:lnSpc>
                <a:spcBef>
                  <a:spcPts val="500"/>
                </a:spcBef>
                <a:spcAft>
                  <a:spcPts val="0"/>
                </a:spcAft>
                <a:buClr>
                  <a:srgbClr val="000000"/>
                </a:buClr>
                <a:buSzPts val="2400"/>
                <a:buFont typeface="Noto Sans Symbols"/>
                <a:buNone/>
              </a:pPr>
              <a:r>
                <a:t/>
              </a:r>
              <a:endParaRPr b="1" i="0" sz="1600" u="none" cap="none" strike="noStrike">
                <a:solidFill>
                  <a:srgbClr val="29754D"/>
                </a:solidFill>
                <a:latin typeface="Calibri"/>
                <a:ea typeface="Calibri"/>
                <a:cs typeface="Calibri"/>
                <a:sym typeface="Calibri"/>
              </a:endParaRPr>
            </a:p>
            <a:p>
              <a:pPr indent="-354013" lvl="1" marL="354013" marR="0" rtl="0" algn="l">
                <a:lnSpc>
                  <a:spcPct val="90000"/>
                </a:lnSpc>
                <a:spcBef>
                  <a:spcPts val="500"/>
                </a:spcBef>
                <a:spcAft>
                  <a:spcPts val="0"/>
                </a:spcAft>
                <a:buClr>
                  <a:srgbClr val="000000"/>
                </a:buClr>
                <a:buSzPts val="2400"/>
                <a:buFont typeface="Noto Sans Symbols"/>
                <a:buChar char="✔"/>
              </a:pPr>
              <a:r>
                <a:rPr b="1" i="0" lang="en-US" sz="1600" u="none" cap="none" strike="noStrike">
                  <a:solidFill>
                    <a:srgbClr val="29754D"/>
                  </a:solidFill>
                  <a:latin typeface="Calibri"/>
                  <a:ea typeface="Calibri"/>
                  <a:cs typeface="Calibri"/>
                  <a:sym typeface="Calibri"/>
                </a:rPr>
                <a:t>Curvas Características de una Máquina Asíncrona</a:t>
              </a:r>
              <a:endParaRPr b="1" i="0" sz="1600" u="none" cap="none" strike="noStrike">
                <a:solidFill>
                  <a:srgbClr val="29754D"/>
                </a:solidFill>
                <a:latin typeface="Calibri"/>
                <a:ea typeface="Calibri"/>
                <a:cs typeface="Calibri"/>
                <a:sym typeface="Calibri"/>
              </a:endParaRPr>
            </a:p>
            <a:p>
              <a:pPr indent="-201613" lvl="1" marL="354013" marR="0" rtl="0" algn="l">
                <a:lnSpc>
                  <a:spcPct val="90000"/>
                </a:lnSpc>
                <a:spcBef>
                  <a:spcPts val="500"/>
                </a:spcBef>
                <a:spcAft>
                  <a:spcPts val="0"/>
                </a:spcAft>
                <a:buClr>
                  <a:srgbClr val="000000"/>
                </a:buClr>
                <a:buSzPts val="2400"/>
                <a:buFont typeface="Noto Sans Symbols"/>
                <a:buNone/>
              </a:pPr>
              <a:r>
                <a:t/>
              </a:r>
              <a:endParaRPr b="1" i="0" sz="1600" u="none" cap="none" strike="noStrike">
                <a:solidFill>
                  <a:srgbClr val="29754D"/>
                </a:solidFill>
                <a:latin typeface="Calibri"/>
                <a:ea typeface="Calibri"/>
                <a:cs typeface="Calibri"/>
                <a:sym typeface="Calibri"/>
              </a:endParaRPr>
            </a:p>
            <a:p>
              <a:pPr indent="-354013" lvl="1" marL="354013" marR="0" rtl="0" algn="l">
                <a:lnSpc>
                  <a:spcPct val="90000"/>
                </a:lnSpc>
                <a:spcBef>
                  <a:spcPts val="500"/>
                </a:spcBef>
                <a:spcAft>
                  <a:spcPts val="0"/>
                </a:spcAft>
                <a:buClr>
                  <a:srgbClr val="000000"/>
                </a:buClr>
                <a:buSzPts val="2400"/>
                <a:buFont typeface="Noto Sans Symbols"/>
                <a:buChar char="✔"/>
              </a:pPr>
              <a:r>
                <a:rPr b="1" i="0" lang="en-US" sz="1600" u="none" cap="none" strike="noStrike">
                  <a:solidFill>
                    <a:srgbClr val="29754D"/>
                  </a:solidFill>
                  <a:latin typeface="Calibri"/>
                  <a:ea typeface="Calibri"/>
                  <a:cs typeface="Calibri"/>
                  <a:sym typeface="Calibri"/>
                </a:rPr>
                <a:t>Simulador de circuitos de control de motores</a:t>
              </a:r>
              <a:endParaRPr b="1" i="0" sz="1600" u="none" cap="none" strike="noStrike">
                <a:solidFill>
                  <a:srgbClr val="29754D"/>
                </a:solidFill>
                <a:latin typeface="Calibri"/>
                <a:ea typeface="Calibri"/>
                <a:cs typeface="Calibri"/>
                <a:sym typeface="Calibri"/>
              </a:endParaRPr>
            </a:p>
            <a:p>
              <a:pPr indent="-201613" lvl="1" marL="354013" marR="0" rtl="0" algn="l">
                <a:lnSpc>
                  <a:spcPct val="90000"/>
                </a:lnSpc>
                <a:spcBef>
                  <a:spcPts val="500"/>
                </a:spcBef>
                <a:spcAft>
                  <a:spcPts val="0"/>
                </a:spcAft>
                <a:buClr>
                  <a:srgbClr val="000000"/>
                </a:buClr>
                <a:buSzPts val="2400"/>
                <a:buFont typeface="Noto Sans Symbols"/>
                <a:buNone/>
              </a:pPr>
              <a:r>
                <a:t/>
              </a:r>
              <a:endParaRPr b="1" i="0" sz="1600" u="none" cap="none" strike="noStrike">
                <a:solidFill>
                  <a:srgbClr val="29754D"/>
                </a:solidFill>
                <a:latin typeface="Calibri"/>
                <a:ea typeface="Calibri"/>
                <a:cs typeface="Calibri"/>
                <a:sym typeface="Calibri"/>
              </a:endParaRPr>
            </a:p>
            <a:p>
              <a:pPr indent="-201613" lvl="1" marL="354013" marR="0" rtl="0" algn="l">
                <a:lnSpc>
                  <a:spcPct val="90000"/>
                </a:lnSpc>
                <a:spcBef>
                  <a:spcPts val="500"/>
                </a:spcBef>
                <a:spcAft>
                  <a:spcPts val="0"/>
                </a:spcAft>
                <a:buClr>
                  <a:srgbClr val="000000"/>
                </a:buClr>
                <a:buSzPts val="2400"/>
                <a:buFont typeface="Noto Sans Symbols"/>
                <a:buNone/>
              </a:pPr>
              <a:r>
                <a:t/>
              </a:r>
              <a:endParaRPr b="1" i="0" sz="1600" u="none" cap="none" strike="noStrike">
                <a:solidFill>
                  <a:srgbClr val="29754D"/>
                </a:solidFill>
                <a:latin typeface="Calibri"/>
                <a:ea typeface="Calibri"/>
                <a:cs typeface="Calibri"/>
                <a:sym typeface="Calibri"/>
              </a:endParaRPr>
            </a:p>
          </p:txBody>
        </p:sp>
      </p:grpSp>
      <p:sp>
        <p:nvSpPr>
          <p:cNvPr id="373" name="Google Shape;373;p55"/>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COMPLEMENTARIO</a:t>
            </a:r>
            <a:endParaRPr b="1" i="0" sz="3100" u="none" cap="none" strike="noStrike">
              <a:solidFill>
                <a:srgbClr val="29754D"/>
              </a:solidFill>
              <a:latin typeface="Calibri"/>
              <a:ea typeface="Calibri"/>
              <a:cs typeface="Calibri"/>
              <a:sym typeface="Calibri"/>
            </a:endParaRPr>
          </a:p>
        </p:txBody>
      </p:sp>
      <p:sp>
        <p:nvSpPr>
          <p:cNvPr id="374" name="Google Shape;374;p55"/>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MATERIAL</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grpSp>
        <p:nvGrpSpPr>
          <p:cNvPr id="375" name="Google Shape;375;p55"/>
          <p:cNvGrpSpPr/>
          <p:nvPr/>
        </p:nvGrpSpPr>
        <p:grpSpPr>
          <a:xfrm>
            <a:off x="5066850" y="3464537"/>
            <a:ext cx="4439843" cy="4206419"/>
            <a:chOff x="5066850" y="3464537"/>
            <a:chExt cx="4439843" cy="4206419"/>
          </a:xfrm>
        </p:grpSpPr>
        <p:pic>
          <p:nvPicPr>
            <p:cNvPr id="376" name="Google Shape;376;p55"/>
            <p:cNvPicPr preferRelativeResize="0"/>
            <p:nvPr/>
          </p:nvPicPr>
          <p:blipFill rotWithShape="1">
            <a:blip r:embed="rId4">
              <a:alphaModFix/>
            </a:blip>
            <a:srcRect b="0" l="0" r="0" t="0"/>
            <a:stretch/>
          </p:blipFill>
          <p:spPr>
            <a:xfrm>
              <a:off x="5066850" y="3464537"/>
              <a:ext cx="4439843" cy="4206419"/>
            </a:xfrm>
            <a:prstGeom prst="rect">
              <a:avLst/>
            </a:prstGeom>
            <a:noFill/>
            <a:ln>
              <a:noFill/>
            </a:ln>
          </p:spPr>
        </p:pic>
        <p:pic>
          <p:nvPicPr>
            <p:cNvPr id="377" name="Google Shape;377;p55"/>
            <p:cNvPicPr preferRelativeResize="0"/>
            <p:nvPr/>
          </p:nvPicPr>
          <p:blipFill rotWithShape="1">
            <a:blip r:embed="rId5">
              <a:alphaModFix/>
            </a:blip>
            <a:srcRect b="0" l="0" r="0" t="0"/>
            <a:stretch/>
          </p:blipFill>
          <p:spPr>
            <a:xfrm>
              <a:off x="6528621" y="3826448"/>
              <a:ext cx="1498066" cy="630869"/>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56"/>
          <p:cNvSpPr/>
          <p:nvPr/>
        </p:nvSpPr>
        <p:spPr>
          <a:xfrm>
            <a:off x="562334" y="4456999"/>
            <a:ext cx="8478429" cy="2199439"/>
          </a:xfrm>
          <a:prstGeom prst="roundRect">
            <a:avLst>
              <a:gd fmla="val 16792"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383" name="Google Shape;383;p56"/>
          <p:cNvPicPr preferRelativeResize="0"/>
          <p:nvPr/>
        </p:nvPicPr>
        <p:blipFill rotWithShape="1">
          <a:blip r:embed="rId3">
            <a:alphaModFix/>
          </a:blip>
          <a:srcRect b="0" l="0" r="0" t="0"/>
          <a:stretch/>
        </p:blipFill>
        <p:spPr>
          <a:xfrm>
            <a:off x="8620621" y="4231877"/>
            <a:ext cx="483278" cy="460800"/>
          </a:xfrm>
          <a:prstGeom prst="rect">
            <a:avLst/>
          </a:prstGeom>
          <a:noFill/>
          <a:ln>
            <a:noFill/>
          </a:ln>
        </p:spPr>
      </p:pic>
      <p:sp>
        <p:nvSpPr>
          <p:cNvPr id="384" name="Google Shape;384;p56"/>
          <p:cNvSpPr/>
          <p:nvPr/>
        </p:nvSpPr>
        <p:spPr>
          <a:xfrm>
            <a:off x="562334" y="2320415"/>
            <a:ext cx="8478429" cy="1911462"/>
          </a:xfrm>
          <a:prstGeom prst="roundRect">
            <a:avLst>
              <a:gd fmla="val 16792"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385" name="Google Shape;385;p56"/>
          <p:cNvPicPr preferRelativeResize="0"/>
          <p:nvPr/>
        </p:nvPicPr>
        <p:blipFill rotWithShape="1">
          <a:blip r:embed="rId3">
            <a:alphaModFix/>
          </a:blip>
          <a:srcRect b="0" l="0" r="0" t="0"/>
          <a:stretch/>
        </p:blipFill>
        <p:spPr>
          <a:xfrm>
            <a:off x="8620621" y="2095292"/>
            <a:ext cx="483278" cy="460800"/>
          </a:xfrm>
          <a:prstGeom prst="rect">
            <a:avLst/>
          </a:prstGeom>
          <a:noFill/>
          <a:ln>
            <a:noFill/>
          </a:ln>
        </p:spPr>
      </p:pic>
      <p:sp>
        <p:nvSpPr>
          <p:cNvPr id="386" name="Google Shape;386;p56"/>
          <p:cNvSpPr/>
          <p:nvPr/>
        </p:nvSpPr>
        <p:spPr>
          <a:xfrm>
            <a:off x="915161" y="2649150"/>
            <a:ext cx="7772775"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000000"/>
                </a:solidFill>
                <a:latin typeface="Calibri"/>
                <a:ea typeface="Calibri"/>
                <a:cs typeface="Calibri"/>
                <a:sym typeface="Calibri"/>
              </a:rPr>
              <a:t>TP Digital </a:t>
            </a:r>
            <a:r>
              <a:rPr b="0" i="0" lang="en-US" sz="1600" u="none" cap="none" strike="noStrike">
                <a:solidFill>
                  <a:srgbClr val="000000"/>
                </a:solidFill>
                <a:latin typeface="Calibri"/>
                <a:ea typeface="Calibri"/>
                <a:cs typeface="Calibri"/>
                <a:sym typeface="Calibri"/>
              </a:rPr>
              <a:t>es un proyecto desarrollado en conjunto por </a:t>
            </a:r>
            <a:r>
              <a:rPr b="1" i="0" lang="en-US" sz="1600" u="none" cap="none" strike="noStrike">
                <a:solidFill>
                  <a:srgbClr val="29754D"/>
                </a:solidFill>
                <a:latin typeface="Calibri"/>
                <a:ea typeface="Calibri"/>
                <a:cs typeface="Calibri"/>
                <a:sym typeface="Calibri"/>
              </a:rPr>
              <a:t>Fundación Chil</a:t>
            </a:r>
            <a:r>
              <a:rPr b="0" i="0" lang="en-US" sz="1600" u="none" cap="none" strike="noStrike">
                <a:solidFill>
                  <a:srgbClr val="000000"/>
                </a:solidFill>
                <a:latin typeface="Calibri"/>
                <a:ea typeface="Calibri"/>
                <a:cs typeface="Calibri"/>
                <a:sym typeface="Calibri"/>
              </a:rPr>
              <a:t>e y </a:t>
            </a:r>
            <a:r>
              <a:rPr b="1" i="0" lang="en-US" sz="1600" u="none" cap="none" strike="noStrike">
                <a:solidFill>
                  <a:srgbClr val="29754D"/>
                </a:solidFill>
                <a:latin typeface="Calibri"/>
                <a:ea typeface="Calibri"/>
                <a:cs typeface="Calibri"/>
                <a:sym typeface="Calibri"/>
              </a:rPr>
              <a:t>Microsoft</a:t>
            </a:r>
            <a:r>
              <a:rPr b="0" i="0" lang="en-US" sz="1600" u="none" cap="none" strike="noStrike">
                <a:solidFill>
                  <a:srgbClr val="000000"/>
                </a:solidFill>
                <a:latin typeface="Calibri"/>
                <a:ea typeface="Calibri"/>
                <a:cs typeface="Calibri"/>
                <a:sym typeface="Calibri"/>
              </a:rPr>
              <a:t>, con el patrocinado de </a:t>
            </a:r>
            <a:r>
              <a:rPr b="1" i="0" lang="en-US" sz="1600" u="none" cap="none" strike="noStrike">
                <a:solidFill>
                  <a:srgbClr val="29754D"/>
                </a:solidFill>
                <a:latin typeface="Calibri"/>
                <a:ea typeface="Calibri"/>
                <a:cs typeface="Calibri"/>
                <a:sym typeface="Calibri"/>
              </a:rPr>
              <a:t>MINEDUC</a:t>
            </a:r>
            <a:r>
              <a:rPr b="0" i="0" lang="en-US" sz="1600" u="none" cap="none" strike="noStrike">
                <a:solidFill>
                  <a:srgbClr val="000000"/>
                </a:solidFill>
                <a:latin typeface="Calibri"/>
                <a:ea typeface="Calibri"/>
                <a:cs typeface="Calibri"/>
                <a:sym typeface="Calibri"/>
              </a:rPr>
              <a:t> y la colaboración de </a:t>
            </a:r>
            <a:r>
              <a:rPr b="1" i="0" lang="en-US" sz="1600" u="none" cap="none" strike="noStrike">
                <a:solidFill>
                  <a:srgbClr val="29754D"/>
                </a:solidFill>
                <a:latin typeface="Calibri"/>
                <a:ea typeface="Calibri"/>
                <a:cs typeface="Calibri"/>
                <a:sym typeface="Calibri"/>
              </a:rPr>
              <a:t>INACAP</a:t>
            </a:r>
            <a:r>
              <a:rPr b="0" i="0" lang="en-US" sz="1600" u="none" cap="none" strike="noStrike">
                <a:solidFill>
                  <a:srgbClr val="000000"/>
                </a:solidFill>
                <a:latin typeface="Calibri"/>
                <a:ea typeface="Calibri"/>
                <a:cs typeface="Calibri"/>
                <a:sym typeface="Calibri"/>
              </a:rPr>
              <a:t> e </a:t>
            </a:r>
            <a:r>
              <a:rPr b="1" i="0" lang="en-US" sz="1600" u="none" cap="none" strike="noStrike">
                <a:solidFill>
                  <a:srgbClr val="29754D"/>
                </a:solidFill>
                <a:latin typeface="Calibri"/>
                <a:ea typeface="Calibri"/>
                <a:cs typeface="Calibri"/>
                <a:sym typeface="Calibri"/>
              </a:rPr>
              <a:t>Intelitek</a:t>
            </a:r>
            <a:r>
              <a:rPr b="0" i="0" lang="en-US" sz="1600" u="none" cap="none" strike="noStrike">
                <a:solidFill>
                  <a:srgbClr val="000000"/>
                </a:solidFill>
                <a:latin typeface="Calibri"/>
                <a:ea typeface="Calibri"/>
                <a:cs typeface="Calibri"/>
                <a:sym typeface="Calibri"/>
              </a:rPr>
              <a:t>, dirigido a apoyar a los centros educativos y docentes de formación técnico profesional a nivel nacional en el desarrollo virtual de procesos de enseñanza aprendizaje.</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p:txBody>
      </p:sp>
      <p:sp>
        <p:nvSpPr>
          <p:cNvPr id="387" name="Google Shape;387;p56"/>
          <p:cNvSpPr/>
          <p:nvPr/>
        </p:nvSpPr>
        <p:spPr>
          <a:xfrm>
            <a:off x="915161" y="4673798"/>
            <a:ext cx="7705460" cy="18158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Los usuarios que no estén registrados, deben completar los datos en el siguiente formulario: </a:t>
            </a:r>
            <a:r>
              <a:rPr b="1" i="0" lang="en-US" sz="1600" u="sng" cap="none" strike="noStrike">
                <a:solidFill>
                  <a:srgbClr val="000000"/>
                </a:solidFill>
                <a:latin typeface="Calibri"/>
                <a:ea typeface="Calibri"/>
                <a:cs typeface="Calibri"/>
                <a:sym typeface="Calibri"/>
              </a:rPr>
              <a:t>FORMULARIO DE INSCRIPCIÓN</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Una vez que lo hagan, reciben un correo electrónico con los datos de acceso a la plataforma, que está en el siguiente link:</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sng" cap="none" strike="noStrike">
                <a:solidFill>
                  <a:srgbClr val="000000"/>
                </a:solidFill>
                <a:latin typeface="Calibri"/>
                <a:ea typeface="Calibri"/>
                <a:cs typeface="Calibri"/>
                <a:sym typeface="Calibri"/>
              </a:rPr>
              <a:t>https://tp-digital.territorio.la/</a:t>
            </a:r>
            <a:endParaRPr/>
          </a:p>
        </p:txBody>
      </p:sp>
      <p:pic>
        <p:nvPicPr>
          <p:cNvPr id="388" name="Google Shape;388;p56"/>
          <p:cNvPicPr preferRelativeResize="0"/>
          <p:nvPr/>
        </p:nvPicPr>
        <p:blipFill rotWithShape="1">
          <a:blip r:embed="rId4">
            <a:alphaModFix/>
          </a:blip>
          <a:srcRect b="0" l="0" r="0" t="0"/>
          <a:stretch/>
        </p:blipFill>
        <p:spPr>
          <a:xfrm>
            <a:off x="562334" y="1119823"/>
            <a:ext cx="2422635" cy="102062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18"/>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¿CUÁNTO APRENDIMOS?</a:t>
            </a:r>
            <a:endParaRPr b="1" i="0" sz="3100" u="none" cap="none" strike="noStrike">
              <a:solidFill>
                <a:srgbClr val="29754D"/>
              </a:solidFill>
              <a:latin typeface="Calibri"/>
              <a:ea typeface="Calibri"/>
              <a:cs typeface="Calibri"/>
              <a:sym typeface="Calibri"/>
            </a:endParaRPr>
          </a:p>
        </p:txBody>
      </p:sp>
      <p:grpSp>
        <p:nvGrpSpPr>
          <p:cNvPr id="394" name="Google Shape;394;p18"/>
          <p:cNvGrpSpPr/>
          <p:nvPr/>
        </p:nvGrpSpPr>
        <p:grpSpPr>
          <a:xfrm>
            <a:off x="2035277" y="2911885"/>
            <a:ext cx="6999671" cy="2696553"/>
            <a:chOff x="4461133" y="3098700"/>
            <a:chExt cx="4657800" cy="1525000"/>
          </a:xfrm>
        </p:grpSpPr>
        <p:sp>
          <p:nvSpPr>
            <p:cNvPr id="395" name="Google Shape;395;p18"/>
            <p:cNvSpPr/>
            <p:nvPr/>
          </p:nvSpPr>
          <p:spPr>
            <a:xfrm>
              <a:off x="4461133" y="3098700"/>
              <a:ext cx="4657800" cy="15250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96" name="Google Shape;396;p18"/>
            <p:cNvSpPr txBox="1"/>
            <p:nvPr/>
          </p:nvSpPr>
          <p:spPr>
            <a:xfrm>
              <a:off x="5442537" y="3212772"/>
              <a:ext cx="3323687" cy="1212829"/>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1" i="0" lang="en-US" sz="2000" u="none" cap="none" strike="noStrike">
                  <a:solidFill>
                    <a:srgbClr val="29754D"/>
                  </a:solidFill>
                  <a:latin typeface="Calibri"/>
                  <a:ea typeface="Calibri"/>
                  <a:cs typeface="Calibri"/>
                  <a:sym typeface="Calibri"/>
                </a:rPr>
                <a:t>MOTOR TRIFÁSICO AC</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¡Ahora realizaremos una actividad que resume todo lo que hemos visto! </a:t>
              </a:r>
              <a:endParaRPr/>
            </a:p>
            <a:p>
              <a:pPr indent="0" lvl="0" marL="0" marR="0" rtl="0" algn="l">
                <a:lnSpc>
                  <a:spcPct val="115000"/>
                </a:lnSpc>
                <a:spcBef>
                  <a:spcPts val="0"/>
                </a:spcBef>
                <a:spcAft>
                  <a:spcPts val="0"/>
                </a:spcAft>
                <a:buNone/>
              </a:pPr>
              <a:r>
                <a:rPr b="1" i="0" lang="en-US" sz="1600" u="none" cap="none" strike="noStrike">
                  <a:solidFill>
                    <a:srgbClr val="29754D"/>
                  </a:solidFill>
                  <a:latin typeface="Calibri"/>
                  <a:ea typeface="Calibri"/>
                  <a:cs typeface="Calibri"/>
                  <a:sym typeface="Calibri"/>
                </a:rPr>
                <a:t>¡Atentos, atentas!</a:t>
              </a:r>
              <a:endParaRPr/>
            </a:p>
          </p:txBody>
        </p:sp>
      </p:grpSp>
      <p:sp>
        <p:nvSpPr>
          <p:cNvPr id="397" name="Google Shape;397;p18"/>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REVISEMOS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398" name="Google Shape;398;p18"/>
          <p:cNvSpPr txBox="1"/>
          <p:nvPr/>
        </p:nvSpPr>
        <p:spPr>
          <a:xfrm>
            <a:off x="4125175"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8EB99F"/>
                </a:solidFill>
                <a:latin typeface="Calibri"/>
                <a:ea typeface="Calibri"/>
                <a:cs typeface="Calibri"/>
                <a:sym typeface="Calibri"/>
              </a:rPr>
              <a:t>2</a:t>
            </a:r>
            <a:endParaRPr b="0" i="0" sz="5000" u="none" cap="none" strike="noStrike">
              <a:solidFill>
                <a:srgbClr val="8EB99F"/>
              </a:solidFill>
              <a:latin typeface="Calibri"/>
              <a:ea typeface="Calibri"/>
              <a:cs typeface="Calibri"/>
              <a:sym typeface="Calibri"/>
            </a:endParaRPr>
          </a:p>
        </p:txBody>
      </p:sp>
      <p:pic>
        <p:nvPicPr>
          <p:cNvPr id="399" name="Google Shape;399;p18"/>
          <p:cNvPicPr preferRelativeResize="0"/>
          <p:nvPr/>
        </p:nvPicPr>
        <p:blipFill rotWithShape="1">
          <a:blip r:embed="rId3">
            <a:alphaModFix/>
          </a:blip>
          <a:srcRect b="0" l="0" r="0" t="0"/>
          <a:stretch/>
        </p:blipFill>
        <p:spPr>
          <a:xfrm>
            <a:off x="5474444" y="5389023"/>
            <a:ext cx="1651873" cy="884514"/>
          </a:xfrm>
          <a:prstGeom prst="rect">
            <a:avLst/>
          </a:prstGeom>
          <a:noFill/>
          <a:ln>
            <a:noFill/>
          </a:ln>
        </p:spPr>
      </p:pic>
      <p:pic>
        <p:nvPicPr>
          <p:cNvPr id="400" name="Google Shape;400;p18"/>
          <p:cNvPicPr preferRelativeResize="0"/>
          <p:nvPr/>
        </p:nvPicPr>
        <p:blipFill rotWithShape="1">
          <a:blip r:embed="rId4">
            <a:alphaModFix/>
          </a:blip>
          <a:srcRect b="0" l="0" r="0" t="0"/>
          <a:stretch/>
        </p:blipFill>
        <p:spPr>
          <a:xfrm>
            <a:off x="106892" y="2531975"/>
            <a:ext cx="3856770" cy="3654000"/>
          </a:xfrm>
          <a:prstGeom prst="rect">
            <a:avLst/>
          </a:prstGeom>
          <a:noFill/>
          <a:ln>
            <a:noFill/>
          </a:ln>
        </p:spPr>
      </p:pic>
      <p:pic>
        <p:nvPicPr>
          <p:cNvPr id="401" name="Google Shape;401;p18"/>
          <p:cNvPicPr preferRelativeResize="0"/>
          <p:nvPr/>
        </p:nvPicPr>
        <p:blipFill rotWithShape="1">
          <a:blip r:embed="rId5">
            <a:alphaModFix/>
          </a:blip>
          <a:srcRect b="0" l="0" r="0" t="0"/>
          <a:stretch/>
        </p:blipFill>
        <p:spPr>
          <a:xfrm>
            <a:off x="7126317" y="5056194"/>
            <a:ext cx="1806825" cy="134821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57"/>
          <p:cNvSpPr/>
          <p:nvPr/>
        </p:nvSpPr>
        <p:spPr>
          <a:xfrm>
            <a:off x="383456" y="2370247"/>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7" name="Google Shape;407;p57"/>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TICKET DE SALIDA</a:t>
            </a:r>
            <a:endParaRPr b="1" i="0" sz="3100" u="none" cap="none" strike="noStrike">
              <a:solidFill>
                <a:srgbClr val="29754D"/>
              </a:solidFill>
              <a:latin typeface="Calibri"/>
              <a:ea typeface="Calibri"/>
              <a:cs typeface="Calibri"/>
              <a:sym typeface="Calibri"/>
            </a:endParaRPr>
          </a:p>
        </p:txBody>
      </p:sp>
      <p:sp>
        <p:nvSpPr>
          <p:cNvPr id="408" name="Google Shape;408;p57"/>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TERMINAR: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409" name="Google Shape;409;p57"/>
          <p:cNvSpPr txBox="1"/>
          <p:nvPr/>
        </p:nvSpPr>
        <p:spPr>
          <a:xfrm>
            <a:off x="958647" y="2963122"/>
            <a:ext cx="5107856" cy="2476982"/>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1" i="0" lang="en-US" sz="2000" u="none" cap="none" strike="noStrike">
                <a:solidFill>
                  <a:srgbClr val="29754D"/>
                </a:solidFill>
                <a:latin typeface="Calibri"/>
                <a:ea typeface="Calibri"/>
                <a:cs typeface="Calibri"/>
                <a:sym typeface="Calibri"/>
              </a:rPr>
              <a:t>MOTOR TRIFÁSICO AC</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¡No olvides contestar y entregar el Ticket de Salida!</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i="0" lang="en-US" sz="2100" u="none" cap="none" strike="noStrike">
                <a:solidFill>
                  <a:srgbClr val="29754D"/>
                </a:solidFill>
                <a:latin typeface="Calibri"/>
                <a:ea typeface="Calibri"/>
                <a:cs typeface="Calibri"/>
                <a:sym typeface="Calibri"/>
              </a:rPr>
              <a:t>¡Hasta la próxima! </a:t>
            </a:r>
            <a:endParaRPr b="1" i="0" sz="2100" u="none" cap="none" strike="noStrike">
              <a:solidFill>
                <a:srgbClr val="29754D"/>
              </a:solidFill>
              <a:latin typeface="Arial"/>
              <a:ea typeface="Arial"/>
              <a:cs typeface="Arial"/>
              <a:sym typeface="Arial"/>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pic>
        <p:nvPicPr>
          <p:cNvPr id="410" name="Google Shape;410;p57"/>
          <p:cNvPicPr preferRelativeResize="0"/>
          <p:nvPr/>
        </p:nvPicPr>
        <p:blipFill rotWithShape="1">
          <a:blip r:embed="rId3">
            <a:alphaModFix/>
          </a:blip>
          <a:srcRect b="0" l="0" r="0" t="0"/>
          <a:stretch/>
        </p:blipFill>
        <p:spPr>
          <a:xfrm>
            <a:off x="3308329" y="4336989"/>
            <a:ext cx="674379" cy="604800"/>
          </a:xfrm>
          <a:prstGeom prst="rect">
            <a:avLst/>
          </a:prstGeom>
          <a:noFill/>
          <a:ln>
            <a:noFill/>
          </a:ln>
        </p:spPr>
      </p:pic>
      <p:pic>
        <p:nvPicPr>
          <p:cNvPr id="411" name="Google Shape;411;p57"/>
          <p:cNvPicPr preferRelativeResize="0"/>
          <p:nvPr/>
        </p:nvPicPr>
        <p:blipFill rotWithShape="1">
          <a:blip r:embed="rId4">
            <a:alphaModFix/>
          </a:blip>
          <a:srcRect b="0" l="0" r="0" t="0"/>
          <a:stretch/>
        </p:blipFill>
        <p:spPr>
          <a:xfrm>
            <a:off x="6137318" y="3028336"/>
            <a:ext cx="2663305" cy="41688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0" name="Shape 140"/>
        <p:cNvGrpSpPr/>
        <p:nvPr/>
      </p:nvGrpSpPr>
      <p:grpSpPr>
        <a:xfrm>
          <a:off x="0" y="0"/>
          <a:ext cx="0" cy="0"/>
          <a:chOff x="0" y="0"/>
          <a:chExt cx="0" cy="0"/>
        </a:xfrm>
      </p:grpSpPr>
      <p:sp>
        <p:nvSpPr>
          <p:cNvPr id="141" name="Google Shape;141;p38"/>
          <p:cNvSpPr/>
          <p:nvPr/>
        </p:nvSpPr>
        <p:spPr>
          <a:xfrm>
            <a:off x="4766523" y="2346374"/>
            <a:ext cx="2980513" cy="3817095"/>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42" name="Google Shape;142;p38"/>
          <p:cNvSpPr/>
          <p:nvPr/>
        </p:nvSpPr>
        <p:spPr>
          <a:xfrm>
            <a:off x="1649549" y="2346374"/>
            <a:ext cx="2980513" cy="3817095"/>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43" name="Google Shape;143;p38"/>
          <p:cNvPicPr preferRelativeResize="0"/>
          <p:nvPr/>
        </p:nvPicPr>
        <p:blipFill rotWithShape="1">
          <a:blip r:embed="rId3">
            <a:alphaModFix/>
          </a:blip>
          <a:srcRect b="0" l="0" r="0" t="0"/>
          <a:stretch/>
        </p:blipFill>
        <p:spPr>
          <a:xfrm>
            <a:off x="2757285" y="1980974"/>
            <a:ext cx="765041" cy="729458"/>
          </a:xfrm>
          <a:prstGeom prst="rect">
            <a:avLst/>
          </a:prstGeom>
          <a:noFill/>
          <a:ln>
            <a:noFill/>
          </a:ln>
        </p:spPr>
      </p:pic>
      <p:pic>
        <p:nvPicPr>
          <p:cNvPr id="144" name="Google Shape;144;p38"/>
          <p:cNvPicPr preferRelativeResize="0"/>
          <p:nvPr/>
        </p:nvPicPr>
        <p:blipFill rotWithShape="1">
          <a:blip r:embed="rId4">
            <a:alphaModFix/>
          </a:blip>
          <a:srcRect b="0" l="0" r="0" t="0"/>
          <a:stretch/>
        </p:blipFill>
        <p:spPr>
          <a:xfrm>
            <a:off x="5643636" y="2258130"/>
            <a:ext cx="3223256" cy="3035128"/>
          </a:xfrm>
          <a:prstGeom prst="rect">
            <a:avLst/>
          </a:prstGeom>
          <a:noFill/>
          <a:ln>
            <a:noFill/>
          </a:ln>
        </p:spPr>
      </p:pic>
      <p:sp>
        <p:nvSpPr>
          <p:cNvPr id="145" name="Google Shape;145;p38"/>
          <p:cNvSpPr txBox="1"/>
          <p:nvPr/>
        </p:nvSpPr>
        <p:spPr>
          <a:xfrm>
            <a:off x="4914212" y="3507536"/>
            <a:ext cx="2740958" cy="134107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Instala motores eléctricos en baja tensión, de acuerdo a los requerimientos y considerando la normativa eléctrica vigente.</a:t>
            </a:r>
            <a:br>
              <a:rPr b="0" i="0" lang="en-US" sz="1600" u="none" cap="none" strike="noStrike">
                <a:solidFill>
                  <a:srgbClr val="000000"/>
                </a:solidFill>
                <a:latin typeface="Calibri"/>
                <a:ea typeface="Calibri"/>
                <a:cs typeface="Calibri"/>
                <a:sym typeface="Calibri"/>
              </a:rPr>
            </a:br>
            <a:endParaRPr b="1" i="0" sz="1600" u="none" cap="none" strike="noStrike">
              <a:solidFill>
                <a:srgbClr val="76384D"/>
              </a:solidFill>
              <a:latin typeface="Calibri"/>
              <a:ea typeface="Calibri"/>
              <a:cs typeface="Calibri"/>
              <a:sym typeface="Calibri"/>
            </a:endParaRPr>
          </a:p>
        </p:txBody>
      </p:sp>
      <p:sp>
        <p:nvSpPr>
          <p:cNvPr id="146" name="Google Shape;146;p38"/>
          <p:cNvSpPr txBox="1"/>
          <p:nvPr/>
        </p:nvSpPr>
        <p:spPr>
          <a:xfrm>
            <a:off x="5057556" y="2934381"/>
            <a:ext cx="2396712"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29754D"/>
                </a:solidFill>
                <a:latin typeface="Calibri"/>
                <a:ea typeface="Calibri"/>
                <a:cs typeface="Calibri"/>
                <a:sym typeface="Calibri"/>
              </a:rPr>
              <a:t>APRENDIZAJE ESPERADO</a:t>
            </a:r>
            <a:endParaRPr b="0" i="0" sz="1800" u="none" cap="none" strike="noStrike">
              <a:solidFill>
                <a:srgbClr val="29754D"/>
              </a:solidFill>
              <a:latin typeface="Calibri"/>
              <a:ea typeface="Calibri"/>
              <a:cs typeface="Calibri"/>
              <a:sym typeface="Calibri"/>
            </a:endParaRPr>
          </a:p>
        </p:txBody>
      </p:sp>
      <p:sp>
        <p:nvSpPr>
          <p:cNvPr id="147" name="Google Shape;147;p38"/>
          <p:cNvSpPr txBox="1"/>
          <p:nvPr/>
        </p:nvSpPr>
        <p:spPr>
          <a:xfrm>
            <a:off x="1755646" y="2934381"/>
            <a:ext cx="2768317"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29754D"/>
                </a:solidFill>
                <a:latin typeface="Calibri"/>
                <a:ea typeface="Calibri"/>
                <a:cs typeface="Calibri"/>
                <a:sym typeface="Calibri"/>
              </a:rPr>
              <a:t>METODOLOGÍA SELECCIONADA</a:t>
            </a:r>
            <a:endParaRPr b="0" i="0" sz="1800" u="none" cap="none" strike="noStrike">
              <a:solidFill>
                <a:srgbClr val="29754D"/>
              </a:solidFill>
              <a:latin typeface="Calibri"/>
              <a:ea typeface="Calibri"/>
              <a:cs typeface="Calibri"/>
              <a:sym typeface="Calibri"/>
            </a:endParaRPr>
          </a:p>
        </p:txBody>
      </p:sp>
      <p:sp>
        <p:nvSpPr>
          <p:cNvPr id="148" name="Google Shape;148;p38"/>
          <p:cNvSpPr txBox="1"/>
          <p:nvPr/>
        </p:nvSpPr>
        <p:spPr>
          <a:xfrm>
            <a:off x="1814810" y="3507536"/>
            <a:ext cx="2714922" cy="1991491"/>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Texto Guía</a:t>
            </a:r>
            <a:br>
              <a:rPr b="0" i="0" lang="en-US" sz="1600" u="none" cap="none" strike="noStrike">
                <a:solidFill>
                  <a:srgbClr val="000000"/>
                </a:solidFill>
                <a:latin typeface="Calibri"/>
                <a:ea typeface="Calibri"/>
                <a:cs typeface="Calibri"/>
                <a:sym typeface="Calibri"/>
              </a:rPr>
            </a:br>
            <a:endParaRPr b="1" i="0" sz="1600" u="none" cap="none" strike="noStrike">
              <a:solidFill>
                <a:srgbClr val="76384D"/>
              </a:solidFill>
              <a:latin typeface="Calibri"/>
              <a:ea typeface="Calibri"/>
              <a:cs typeface="Calibri"/>
              <a:sym typeface="Calibri"/>
            </a:endParaRPr>
          </a:p>
        </p:txBody>
      </p:sp>
      <p:pic>
        <p:nvPicPr>
          <p:cNvPr id="149" name="Google Shape;149;p38"/>
          <p:cNvPicPr preferRelativeResize="0"/>
          <p:nvPr/>
        </p:nvPicPr>
        <p:blipFill rotWithShape="1">
          <a:blip r:embed="rId5">
            <a:alphaModFix/>
          </a:blip>
          <a:srcRect b="0" l="0" r="0" t="0"/>
          <a:stretch/>
        </p:blipFill>
        <p:spPr>
          <a:xfrm>
            <a:off x="5873555" y="1980974"/>
            <a:ext cx="766449" cy="730800"/>
          </a:xfrm>
          <a:prstGeom prst="rect">
            <a:avLst/>
          </a:prstGeom>
          <a:noFill/>
          <a:ln>
            <a:noFill/>
          </a:ln>
        </p:spPr>
      </p:pic>
      <p:sp>
        <p:nvSpPr>
          <p:cNvPr id="150" name="Google Shape;150;p38"/>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MOTOR TRIFÁSICO AC</a:t>
            </a:r>
            <a:endParaRPr/>
          </a:p>
        </p:txBody>
      </p:sp>
      <p:pic>
        <p:nvPicPr>
          <p:cNvPr id="151" name="Google Shape;151;p38"/>
          <p:cNvPicPr preferRelativeResize="0"/>
          <p:nvPr/>
        </p:nvPicPr>
        <p:blipFill rotWithShape="1">
          <a:blip r:embed="rId6">
            <a:alphaModFix/>
          </a:blip>
          <a:srcRect b="0" l="0" r="0" t="0"/>
          <a:stretch/>
        </p:blipFill>
        <p:spPr>
          <a:xfrm flipH="1">
            <a:off x="-340870" y="2668912"/>
            <a:ext cx="3054031" cy="419093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5"/>
          <p:cNvSpPr/>
          <p:nvPr/>
        </p:nvSpPr>
        <p:spPr>
          <a:xfrm>
            <a:off x="4139385" y="2483508"/>
            <a:ext cx="4892150" cy="4014440"/>
          </a:xfrm>
          <a:prstGeom prst="roundRect">
            <a:avLst>
              <a:gd fmla="val 7468"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57" name="Google Shape;157;p5"/>
          <p:cNvSpPr txBox="1"/>
          <p:nvPr/>
        </p:nvSpPr>
        <p:spPr>
          <a:xfrm>
            <a:off x="4350841" y="2683289"/>
            <a:ext cx="4305479" cy="3562562"/>
          </a:xfrm>
          <a:prstGeom prst="rect">
            <a:avLst/>
          </a:prstGeom>
          <a:noFill/>
          <a:ln>
            <a:noFill/>
          </a:ln>
        </p:spPr>
        <p:txBody>
          <a:bodyPr anchorCtr="0" anchor="ctr" bIns="45700" lIns="91425" spcFirstLastPara="1" rIns="91425" wrap="square" tIns="45700">
            <a:noAutofit/>
          </a:bodyPr>
          <a:lstStyle/>
          <a:p>
            <a:pPr indent="0" lvl="0" marL="0" marR="0" rtl="0" algn="l">
              <a:lnSpc>
                <a:spcPct val="150000"/>
              </a:lnSpc>
              <a:spcBef>
                <a:spcPts val="1600"/>
              </a:spcBef>
              <a:spcAft>
                <a:spcPts val="0"/>
              </a:spcAft>
              <a:buNone/>
            </a:pPr>
            <a:r>
              <a:rPr b="0" i="0" lang="en-US" sz="1600" u="none" cap="none" strike="noStrike">
                <a:solidFill>
                  <a:srgbClr val="000000"/>
                </a:solidFill>
                <a:latin typeface="Calibri"/>
                <a:ea typeface="Calibri"/>
                <a:cs typeface="Calibri"/>
                <a:sym typeface="Calibri"/>
              </a:rPr>
              <a:t>Actividad de conocimientos previos </a:t>
            </a:r>
            <a:endParaRPr/>
          </a:p>
          <a:p>
            <a:pPr indent="0" lvl="0" marL="0" marR="0" rtl="0" algn="l">
              <a:lnSpc>
                <a:spcPct val="150000"/>
              </a:lnSpc>
              <a:spcBef>
                <a:spcPts val="1600"/>
              </a:spcBef>
              <a:spcAft>
                <a:spcPts val="0"/>
              </a:spcAft>
              <a:buNone/>
            </a:pPr>
            <a:r>
              <a:rPr b="0" i="0" lang="en-US" sz="1600" u="none" cap="none" strike="noStrike">
                <a:solidFill>
                  <a:srgbClr val="000000"/>
                </a:solidFill>
                <a:latin typeface="Calibri"/>
                <a:ea typeface="Calibri"/>
                <a:cs typeface="Calibri"/>
                <a:sym typeface="Calibri"/>
              </a:rPr>
              <a:t>Actividad Inicial</a:t>
            </a:r>
            <a:endParaRPr/>
          </a:p>
          <a:p>
            <a:pPr indent="0" lvl="0" marL="0" marR="0" rtl="0" algn="l">
              <a:lnSpc>
                <a:spcPct val="150000"/>
              </a:lnSpc>
              <a:spcBef>
                <a:spcPts val="1600"/>
              </a:spcBef>
              <a:spcAft>
                <a:spcPts val="0"/>
              </a:spcAft>
              <a:buNone/>
            </a:pPr>
            <a:r>
              <a:rPr b="0" i="0" lang="en-US" sz="1600" u="none" cap="none" strike="noStrike">
                <a:solidFill>
                  <a:srgbClr val="000000"/>
                </a:solidFill>
                <a:latin typeface="Calibri"/>
                <a:ea typeface="Calibri"/>
                <a:cs typeface="Calibri"/>
                <a:sym typeface="Calibri"/>
              </a:rPr>
              <a:t>Motor Trifásico</a:t>
            </a:r>
            <a:endParaRPr/>
          </a:p>
          <a:p>
            <a:pPr indent="0" lvl="0" marL="0" marR="0" rtl="0" algn="l">
              <a:lnSpc>
                <a:spcPct val="150000"/>
              </a:lnSpc>
              <a:spcBef>
                <a:spcPts val="1600"/>
              </a:spcBef>
              <a:spcAft>
                <a:spcPts val="0"/>
              </a:spcAft>
              <a:buNone/>
            </a:pPr>
            <a:r>
              <a:rPr b="0" i="0" lang="en-US" sz="1600" u="none" cap="none" strike="noStrike">
                <a:solidFill>
                  <a:srgbClr val="000000"/>
                </a:solidFill>
                <a:latin typeface="Calibri"/>
                <a:ea typeface="Calibri"/>
                <a:cs typeface="Calibri"/>
                <a:sym typeface="Calibri"/>
              </a:rPr>
              <a:t>Accionamientos</a:t>
            </a:r>
            <a:endParaRPr/>
          </a:p>
          <a:p>
            <a:pPr indent="0" lvl="0" marL="0" marR="0" rtl="0" algn="l">
              <a:lnSpc>
                <a:spcPct val="150000"/>
              </a:lnSpc>
              <a:spcBef>
                <a:spcPts val="1600"/>
              </a:spcBef>
              <a:spcAft>
                <a:spcPts val="0"/>
              </a:spcAft>
              <a:buNone/>
            </a:pPr>
            <a:r>
              <a:rPr b="0" i="0" lang="en-US" sz="1600" u="none" cap="none" strike="noStrike">
                <a:solidFill>
                  <a:srgbClr val="000000"/>
                </a:solidFill>
                <a:latin typeface="Calibri"/>
                <a:ea typeface="Calibri"/>
                <a:cs typeface="Calibri"/>
                <a:sym typeface="Calibri"/>
              </a:rPr>
              <a:t>Actividad ¿Cuánto aprendimos?</a:t>
            </a:r>
            <a:endParaRPr/>
          </a:p>
          <a:p>
            <a:pPr indent="0" lvl="0" marL="0" marR="0" rtl="0" algn="l">
              <a:lnSpc>
                <a:spcPct val="150000"/>
              </a:lnSpc>
              <a:spcBef>
                <a:spcPts val="1600"/>
              </a:spcBef>
              <a:spcAft>
                <a:spcPts val="0"/>
              </a:spcAft>
              <a:buNone/>
            </a:pPr>
            <a:r>
              <a:rPr b="0" i="0" lang="en-US" sz="1600" u="none" cap="none" strike="noStrike">
                <a:solidFill>
                  <a:srgbClr val="000000"/>
                </a:solidFill>
                <a:latin typeface="Calibri"/>
                <a:ea typeface="Calibri"/>
                <a:cs typeface="Calibri"/>
                <a:sym typeface="Calibri"/>
              </a:rPr>
              <a:t>Ticket de Salida</a:t>
            </a:r>
            <a:endParaRPr/>
          </a:p>
        </p:txBody>
      </p:sp>
      <p:grpSp>
        <p:nvGrpSpPr>
          <p:cNvPr id="158" name="Google Shape;158;p5"/>
          <p:cNvGrpSpPr/>
          <p:nvPr/>
        </p:nvGrpSpPr>
        <p:grpSpPr>
          <a:xfrm>
            <a:off x="3999669" y="2872192"/>
            <a:ext cx="280509" cy="297063"/>
            <a:chOff x="4066023" y="2137010"/>
            <a:chExt cx="280509" cy="297063"/>
          </a:xfrm>
        </p:grpSpPr>
        <p:sp>
          <p:nvSpPr>
            <p:cNvPr id="159" name="Google Shape;159;p5"/>
            <p:cNvSpPr/>
            <p:nvPr/>
          </p:nvSpPr>
          <p:spPr>
            <a:xfrm>
              <a:off x="4081630" y="2162411"/>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9754D"/>
                </a:solidFill>
                <a:latin typeface="Arial"/>
                <a:ea typeface="Arial"/>
                <a:cs typeface="Arial"/>
                <a:sym typeface="Arial"/>
              </a:endParaRPr>
            </a:p>
          </p:txBody>
        </p:sp>
        <p:sp>
          <p:nvSpPr>
            <p:cNvPr id="160" name="Google Shape;160;p5"/>
            <p:cNvSpPr txBox="1"/>
            <p:nvPr/>
          </p:nvSpPr>
          <p:spPr>
            <a:xfrm>
              <a:off x="4066023" y="2137010"/>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1</a:t>
              </a:r>
              <a:endParaRPr b="1" i="0" sz="1800" u="none" cap="none" strike="noStrike">
                <a:solidFill>
                  <a:srgbClr val="FFFFFF"/>
                </a:solidFill>
                <a:latin typeface="Calibri"/>
                <a:ea typeface="Calibri"/>
                <a:cs typeface="Calibri"/>
                <a:sym typeface="Calibri"/>
              </a:endParaRPr>
            </a:p>
          </p:txBody>
        </p:sp>
      </p:grpSp>
      <p:grpSp>
        <p:nvGrpSpPr>
          <p:cNvPr id="161" name="Google Shape;161;p5"/>
          <p:cNvGrpSpPr/>
          <p:nvPr/>
        </p:nvGrpSpPr>
        <p:grpSpPr>
          <a:xfrm>
            <a:off x="3999669" y="3459313"/>
            <a:ext cx="280509" cy="297063"/>
            <a:chOff x="4061260" y="2801067"/>
            <a:chExt cx="280509" cy="297063"/>
          </a:xfrm>
        </p:grpSpPr>
        <p:sp>
          <p:nvSpPr>
            <p:cNvPr id="162" name="Google Shape;162;p5"/>
            <p:cNvSpPr/>
            <p:nvPr/>
          </p:nvSpPr>
          <p:spPr>
            <a:xfrm>
              <a:off x="4076867" y="2826468"/>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5"/>
            <p:cNvSpPr txBox="1"/>
            <p:nvPr/>
          </p:nvSpPr>
          <p:spPr>
            <a:xfrm>
              <a:off x="4061260" y="2801067"/>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2</a:t>
              </a:r>
              <a:endParaRPr b="1" i="0" sz="1800" u="none" cap="none" strike="noStrike">
                <a:solidFill>
                  <a:srgbClr val="FFFFFF"/>
                </a:solidFill>
                <a:latin typeface="Calibri"/>
                <a:ea typeface="Calibri"/>
                <a:cs typeface="Calibri"/>
                <a:sym typeface="Calibri"/>
              </a:endParaRPr>
            </a:p>
          </p:txBody>
        </p:sp>
      </p:grpSp>
      <p:grpSp>
        <p:nvGrpSpPr>
          <p:cNvPr id="164" name="Google Shape;164;p5"/>
          <p:cNvGrpSpPr/>
          <p:nvPr/>
        </p:nvGrpSpPr>
        <p:grpSpPr>
          <a:xfrm>
            <a:off x="3999669" y="4007845"/>
            <a:ext cx="280509" cy="297063"/>
            <a:chOff x="4061260" y="3497985"/>
            <a:chExt cx="280509" cy="297063"/>
          </a:xfrm>
        </p:grpSpPr>
        <p:sp>
          <p:nvSpPr>
            <p:cNvPr id="165" name="Google Shape;165;p5"/>
            <p:cNvSpPr/>
            <p:nvPr/>
          </p:nvSpPr>
          <p:spPr>
            <a:xfrm>
              <a:off x="4076867" y="3523386"/>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5"/>
            <p:cNvSpPr txBox="1"/>
            <p:nvPr/>
          </p:nvSpPr>
          <p:spPr>
            <a:xfrm>
              <a:off x="4061260" y="3497985"/>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3</a:t>
              </a:r>
              <a:endParaRPr b="1" i="0" sz="1800" u="none" cap="none" strike="noStrike">
                <a:solidFill>
                  <a:srgbClr val="FFFFFF"/>
                </a:solidFill>
                <a:latin typeface="Calibri"/>
                <a:ea typeface="Calibri"/>
                <a:cs typeface="Calibri"/>
                <a:sym typeface="Calibri"/>
              </a:endParaRPr>
            </a:p>
          </p:txBody>
        </p:sp>
      </p:grpSp>
      <p:sp>
        <p:nvSpPr>
          <p:cNvPr id="167" name="Google Shape;167;p5"/>
          <p:cNvSpPr txBox="1"/>
          <p:nvPr/>
        </p:nvSpPr>
        <p:spPr>
          <a:xfrm>
            <a:off x="4162730" y="1248313"/>
            <a:ext cx="4892150" cy="288475"/>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0" i="0" lang="en-US" sz="2000" u="none" cap="none" strike="noStrike">
                <a:solidFill>
                  <a:srgbClr val="29754D"/>
                </a:solidFill>
                <a:latin typeface="Calibri"/>
                <a:ea typeface="Calibri"/>
                <a:cs typeface="Calibri"/>
                <a:sym typeface="Calibri"/>
              </a:rPr>
              <a:t>MOTOR TRIFÁSICO AC</a:t>
            </a:r>
            <a:endParaRPr/>
          </a:p>
        </p:txBody>
      </p:sp>
      <p:sp>
        <p:nvSpPr>
          <p:cNvPr id="168" name="Google Shape;168;p5"/>
          <p:cNvSpPr txBox="1"/>
          <p:nvPr/>
        </p:nvSpPr>
        <p:spPr>
          <a:xfrm>
            <a:off x="375975" y="1217288"/>
            <a:ext cx="4107535"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MENÚ DE LA ACTIVIDAD</a:t>
            </a:r>
            <a:endParaRPr b="1" i="0" sz="3100" u="none" cap="none" strike="noStrike">
              <a:solidFill>
                <a:srgbClr val="29754D"/>
              </a:solidFill>
              <a:latin typeface="Calibri"/>
              <a:ea typeface="Calibri"/>
              <a:cs typeface="Calibri"/>
              <a:sym typeface="Calibri"/>
            </a:endParaRPr>
          </a:p>
        </p:txBody>
      </p:sp>
      <p:pic>
        <p:nvPicPr>
          <p:cNvPr id="169" name="Google Shape;169;p5"/>
          <p:cNvPicPr preferRelativeResize="0"/>
          <p:nvPr/>
        </p:nvPicPr>
        <p:blipFill rotWithShape="1">
          <a:blip r:embed="rId3">
            <a:alphaModFix/>
          </a:blip>
          <a:srcRect b="0" l="0" r="0" t="0"/>
          <a:stretch/>
        </p:blipFill>
        <p:spPr>
          <a:xfrm>
            <a:off x="594397" y="2347898"/>
            <a:ext cx="3019065" cy="4406861"/>
          </a:xfrm>
          <a:prstGeom prst="rect">
            <a:avLst/>
          </a:prstGeom>
          <a:noFill/>
          <a:ln>
            <a:noFill/>
          </a:ln>
        </p:spPr>
      </p:pic>
      <p:grpSp>
        <p:nvGrpSpPr>
          <p:cNvPr id="170" name="Google Shape;170;p5"/>
          <p:cNvGrpSpPr/>
          <p:nvPr/>
        </p:nvGrpSpPr>
        <p:grpSpPr>
          <a:xfrm>
            <a:off x="3999669" y="4603562"/>
            <a:ext cx="280509" cy="297063"/>
            <a:chOff x="4111547" y="4058527"/>
            <a:chExt cx="280509" cy="297063"/>
          </a:xfrm>
        </p:grpSpPr>
        <p:sp>
          <p:nvSpPr>
            <p:cNvPr id="171" name="Google Shape;171;p5"/>
            <p:cNvSpPr/>
            <p:nvPr/>
          </p:nvSpPr>
          <p:spPr>
            <a:xfrm>
              <a:off x="4127154" y="4083928"/>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5"/>
            <p:cNvSpPr txBox="1"/>
            <p:nvPr/>
          </p:nvSpPr>
          <p:spPr>
            <a:xfrm>
              <a:off x="4111547" y="4058527"/>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4</a:t>
              </a:r>
              <a:endParaRPr b="1" i="0" sz="1800" u="none" cap="none" strike="noStrike">
                <a:solidFill>
                  <a:srgbClr val="FFFFFF"/>
                </a:solidFill>
                <a:latin typeface="Calibri"/>
                <a:ea typeface="Calibri"/>
                <a:cs typeface="Calibri"/>
                <a:sym typeface="Calibri"/>
              </a:endParaRPr>
            </a:p>
          </p:txBody>
        </p:sp>
      </p:grpSp>
      <p:grpSp>
        <p:nvGrpSpPr>
          <p:cNvPr id="173" name="Google Shape;173;p5"/>
          <p:cNvGrpSpPr/>
          <p:nvPr/>
        </p:nvGrpSpPr>
        <p:grpSpPr>
          <a:xfrm>
            <a:off x="3999669" y="5177262"/>
            <a:ext cx="280509" cy="297063"/>
            <a:chOff x="4171752" y="4702354"/>
            <a:chExt cx="280509" cy="297063"/>
          </a:xfrm>
        </p:grpSpPr>
        <p:sp>
          <p:nvSpPr>
            <p:cNvPr id="174" name="Google Shape;174;p5"/>
            <p:cNvSpPr/>
            <p:nvPr/>
          </p:nvSpPr>
          <p:spPr>
            <a:xfrm>
              <a:off x="4187359" y="4727755"/>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5"/>
            <p:cNvSpPr txBox="1"/>
            <p:nvPr/>
          </p:nvSpPr>
          <p:spPr>
            <a:xfrm>
              <a:off x="4171752" y="4702354"/>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5</a:t>
              </a:r>
              <a:endParaRPr b="1" i="0" sz="1800" u="none" cap="none" strike="noStrike">
                <a:solidFill>
                  <a:srgbClr val="FFFFFF"/>
                </a:solidFill>
                <a:latin typeface="Calibri"/>
                <a:ea typeface="Calibri"/>
                <a:cs typeface="Calibri"/>
                <a:sym typeface="Calibri"/>
              </a:endParaRPr>
            </a:p>
          </p:txBody>
        </p:sp>
      </p:grpSp>
      <p:grpSp>
        <p:nvGrpSpPr>
          <p:cNvPr id="176" name="Google Shape;176;p5"/>
          <p:cNvGrpSpPr/>
          <p:nvPr/>
        </p:nvGrpSpPr>
        <p:grpSpPr>
          <a:xfrm>
            <a:off x="3999669" y="5743807"/>
            <a:ext cx="280509" cy="297063"/>
            <a:chOff x="4066023" y="2137010"/>
            <a:chExt cx="280509" cy="297063"/>
          </a:xfrm>
        </p:grpSpPr>
        <p:sp>
          <p:nvSpPr>
            <p:cNvPr id="177" name="Google Shape;177;p5"/>
            <p:cNvSpPr/>
            <p:nvPr/>
          </p:nvSpPr>
          <p:spPr>
            <a:xfrm>
              <a:off x="4081630" y="2162411"/>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9754D"/>
                </a:solidFill>
                <a:latin typeface="Arial"/>
                <a:ea typeface="Arial"/>
                <a:cs typeface="Arial"/>
                <a:sym typeface="Arial"/>
              </a:endParaRPr>
            </a:p>
          </p:txBody>
        </p:sp>
        <p:sp>
          <p:nvSpPr>
            <p:cNvPr id="178" name="Google Shape;178;p5"/>
            <p:cNvSpPr txBox="1"/>
            <p:nvPr/>
          </p:nvSpPr>
          <p:spPr>
            <a:xfrm>
              <a:off x="4066023" y="2137010"/>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6</a:t>
              </a:r>
              <a:endParaRPr b="1" i="0" sz="1800" u="none" cap="none" strike="noStrike">
                <a:solidFill>
                  <a:srgbClr val="FFFFFF"/>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
          <p:cNvSpPr/>
          <p:nvPr/>
        </p:nvSpPr>
        <p:spPr>
          <a:xfrm>
            <a:off x="464463" y="2555714"/>
            <a:ext cx="5146719" cy="2812708"/>
          </a:xfrm>
          <a:prstGeom prst="roundRect">
            <a:avLst>
              <a:gd fmla="val 9635"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4" name="Google Shape;184;p3"/>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CONOCIMIENTOS PREVIOS</a:t>
            </a:r>
            <a:endParaRPr b="1" i="0" sz="3100" u="none" cap="none" strike="noStrike">
              <a:solidFill>
                <a:srgbClr val="29754D"/>
              </a:solidFill>
              <a:latin typeface="Calibri"/>
              <a:ea typeface="Calibri"/>
              <a:cs typeface="Calibri"/>
              <a:sym typeface="Calibri"/>
            </a:endParaRPr>
          </a:p>
        </p:txBody>
      </p:sp>
      <p:sp>
        <p:nvSpPr>
          <p:cNvPr id="185" name="Google Shape;185;p3"/>
          <p:cNvSpPr txBox="1"/>
          <p:nvPr/>
        </p:nvSpPr>
        <p:spPr>
          <a:xfrm>
            <a:off x="816853" y="3218280"/>
            <a:ext cx="4542225" cy="1520988"/>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1" i="0" lang="en-US" sz="2000" u="none" cap="none" strike="noStrike">
                <a:solidFill>
                  <a:srgbClr val="29754D"/>
                </a:solidFill>
                <a:latin typeface="Calibri"/>
                <a:ea typeface="Calibri"/>
                <a:cs typeface="Calibri"/>
                <a:sym typeface="Calibri"/>
              </a:rPr>
              <a:t>MOTOR TRIFÁSICO AC</a:t>
            </a:r>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Ahora veamos cómo lo que ya has aprendido refuerza y mejora lo que estás a punto de aprender.</a:t>
            </a:r>
            <a:endParaRPr/>
          </a:p>
        </p:txBody>
      </p:sp>
      <p:sp>
        <p:nvSpPr>
          <p:cNvPr id="186" name="Google Shape;186;p3"/>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ACTIVIDAD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187" name="Google Shape;187;p3"/>
          <p:cNvPicPr preferRelativeResize="0"/>
          <p:nvPr/>
        </p:nvPicPr>
        <p:blipFill rotWithShape="1">
          <a:blip r:embed="rId3">
            <a:alphaModFix/>
          </a:blip>
          <a:srcRect b="0" l="0" r="0" t="0"/>
          <a:stretch/>
        </p:blipFill>
        <p:spPr>
          <a:xfrm>
            <a:off x="4870208" y="2389245"/>
            <a:ext cx="4428641" cy="4302108"/>
          </a:xfrm>
          <a:prstGeom prst="rect">
            <a:avLst/>
          </a:prstGeom>
          <a:noFill/>
          <a:ln>
            <a:noFill/>
          </a:ln>
        </p:spPr>
      </p:pic>
      <p:sp>
        <p:nvSpPr>
          <p:cNvPr id="188" name="Google Shape;188;p3"/>
          <p:cNvSpPr txBox="1"/>
          <p:nvPr/>
        </p:nvSpPr>
        <p:spPr>
          <a:xfrm>
            <a:off x="4321821"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8EB99F"/>
                </a:solidFill>
                <a:latin typeface="Calibri"/>
                <a:ea typeface="Calibri"/>
                <a:cs typeface="Calibri"/>
                <a:sym typeface="Calibri"/>
              </a:rPr>
              <a:t>2</a:t>
            </a:r>
            <a:endParaRPr b="0" i="0" sz="5000" u="none" cap="none" strike="noStrike">
              <a:solidFill>
                <a:srgbClr val="8EB99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9"/>
          <p:cNvSpPr/>
          <p:nvPr/>
        </p:nvSpPr>
        <p:spPr>
          <a:xfrm>
            <a:off x="375973" y="1865377"/>
            <a:ext cx="8975291" cy="4840224"/>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94" name="Google Shape;194;p39"/>
          <p:cNvSpPr txBox="1"/>
          <p:nvPr/>
        </p:nvSpPr>
        <p:spPr>
          <a:xfrm>
            <a:off x="375974" y="1178093"/>
            <a:ext cx="4122874" cy="426684"/>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MOTOR TRIFÁSICO</a:t>
            </a:r>
            <a:endParaRPr/>
          </a:p>
        </p:txBody>
      </p:sp>
      <p:sp>
        <p:nvSpPr>
          <p:cNvPr id="195" name="Google Shape;195;p39"/>
          <p:cNvSpPr txBox="1"/>
          <p:nvPr/>
        </p:nvSpPr>
        <p:spPr>
          <a:xfrm>
            <a:off x="705564" y="2098030"/>
            <a:ext cx="8060484" cy="387906"/>
          </a:xfrm>
          <a:prstGeom prst="rect">
            <a:avLst/>
          </a:prstGeom>
          <a:noFill/>
          <a:ln>
            <a:noFill/>
          </a:ln>
        </p:spPr>
        <p:txBody>
          <a:bodyPr anchorCtr="0" anchor="ctr" bIns="91425" lIns="91425" spcFirstLastPara="1" rIns="91425" wrap="square" tIns="91425">
            <a:noAutofit/>
          </a:bodyPr>
          <a:lstStyle/>
          <a:p>
            <a:pPr indent="0" lvl="0" marL="0" marR="0" rtl="0" algn="ctr">
              <a:lnSpc>
                <a:spcPct val="80000"/>
              </a:lnSpc>
              <a:spcBef>
                <a:spcPts val="0"/>
              </a:spcBef>
              <a:spcAft>
                <a:spcPts val="0"/>
              </a:spcAft>
              <a:buNone/>
            </a:pPr>
            <a:r>
              <a:rPr b="1" i="0" lang="en-US" sz="2400" u="none" cap="none" strike="noStrike">
                <a:solidFill>
                  <a:srgbClr val="29754D"/>
                </a:solidFill>
                <a:latin typeface="Calibri"/>
                <a:ea typeface="Calibri"/>
                <a:cs typeface="Calibri"/>
                <a:sym typeface="Calibri"/>
              </a:rPr>
              <a:t>Estructura General Motor Jaula de Ardilla</a:t>
            </a:r>
            <a:endParaRPr b="1" i="0" sz="2400" u="none" cap="none" strike="noStrike">
              <a:solidFill>
                <a:srgbClr val="29754D"/>
              </a:solidFill>
              <a:latin typeface="Calibri"/>
              <a:ea typeface="Calibri"/>
              <a:cs typeface="Calibri"/>
              <a:sym typeface="Calibri"/>
            </a:endParaRPr>
          </a:p>
        </p:txBody>
      </p:sp>
      <p:sp>
        <p:nvSpPr>
          <p:cNvPr id="196" name="Google Shape;196;p39"/>
          <p:cNvSpPr/>
          <p:nvPr/>
        </p:nvSpPr>
        <p:spPr>
          <a:xfrm>
            <a:off x="1792224" y="2718589"/>
            <a:ext cx="5754624" cy="3662993"/>
          </a:xfrm>
          <a:prstGeom prst="roundRect">
            <a:avLst>
              <a:gd fmla="val 4995"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97" name="Google Shape;197;p39"/>
          <p:cNvPicPr preferRelativeResize="0"/>
          <p:nvPr/>
        </p:nvPicPr>
        <p:blipFill rotWithShape="1">
          <a:blip r:embed="rId3">
            <a:alphaModFix/>
          </a:blip>
          <a:srcRect b="0" l="0" r="0" t="8043"/>
          <a:stretch/>
        </p:blipFill>
        <p:spPr>
          <a:xfrm>
            <a:off x="2429447" y="2777756"/>
            <a:ext cx="4544084" cy="348709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40"/>
          <p:cNvSpPr/>
          <p:nvPr/>
        </p:nvSpPr>
        <p:spPr>
          <a:xfrm>
            <a:off x="375973" y="1865377"/>
            <a:ext cx="8975291" cy="4840224"/>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3" name="Google Shape;203;p40"/>
          <p:cNvSpPr txBox="1"/>
          <p:nvPr/>
        </p:nvSpPr>
        <p:spPr>
          <a:xfrm>
            <a:off x="375974" y="1178093"/>
            <a:ext cx="4122874" cy="426684"/>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MOTOR TRIFÁSICO</a:t>
            </a:r>
            <a:endParaRPr/>
          </a:p>
        </p:txBody>
      </p:sp>
      <p:sp>
        <p:nvSpPr>
          <p:cNvPr id="204" name="Google Shape;204;p40"/>
          <p:cNvSpPr txBox="1"/>
          <p:nvPr/>
        </p:nvSpPr>
        <p:spPr>
          <a:xfrm>
            <a:off x="705564" y="2098030"/>
            <a:ext cx="8060484" cy="387906"/>
          </a:xfrm>
          <a:prstGeom prst="rect">
            <a:avLst/>
          </a:prstGeom>
          <a:noFill/>
          <a:ln>
            <a:noFill/>
          </a:ln>
        </p:spPr>
        <p:txBody>
          <a:bodyPr anchorCtr="0" anchor="ctr" bIns="91425" lIns="91425" spcFirstLastPara="1" rIns="91425" wrap="square" tIns="91425">
            <a:noAutofit/>
          </a:bodyPr>
          <a:lstStyle/>
          <a:p>
            <a:pPr indent="0" lvl="0" marL="0" marR="0" rtl="0" algn="ctr">
              <a:lnSpc>
                <a:spcPct val="80000"/>
              </a:lnSpc>
              <a:spcBef>
                <a:spcPts val="0"/>
              </a:spcBef>
              <a:spcAft>
                <a:spcPts val="0"/>
              </a:spcAft>
              <a:buNone/>
            </a:pPr>
            <a:r>
              <a:rPr b="1" i="0" lang="en-US" sz="2400" u="none" cap="none" strike="noStrike">
                <a:solidFill>
                  <a:srgbClr val="29754D"/>
                </a:solidFill>
                <a:latin typeface="Calibri"/>
                <a:ea typeface="Calibri"/>
                <a:cs typeface="Calibri"/>
                <a:sym typeface="Calibri"/>
              </a:rPr>
              <a:t>Estructura Rotor Jaula de Ardilla</a:t>
            </a:r>
            <a:endParaRPr b="1" i="0" sz="2400" u="none" cap="none" strike="noStrike">
              <a:solidFill>
                <a:srgbClr val="29754D"/>
              </a:solidFill>
              <a:latin typeface="Calibri"/>
              <a:ea typeface="Calibri"/>
              <a:cs typeface="Calibri"/>
              <a:sym typeface="Calibri"/>
            </a:endParaRPr>
          </a:p>
        </p:txBody>
      </p:sp>
      <p:sp>
        <p:nvSpPr>
          <p:cNvPr id="205" name="Google Shape;205;p40"/>
          <p:cNvSpPr/>
          <p:nvPr/>
        </p:nvSpPr>
        <p:spPr>
          <a:xfrm>
            <a:off x="1477637" y="2718589"/>
            <a:ext cx="6729984" cy="3662993"/>
          </a:xfrm>
          <a:prstGeom prst="roundRect">
            <a:avLst>
              <a:gd fmla="val 4995"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06" name="Google Shape;206;p40"/>
          <p:cNvPicPr preferRelativeResize="0"/>
          <p:nvPr/>
        </p:nvPicPr>
        <p:blipFill rotWithShape="1">
          <a:blip r:embed="rId3">
            <a:alphaModFix/>
          </a:blip>
          <a:srcRect b="0" l="0" r="0" t="0"/>
          <a:stretch/>
        </p:blipFill>
        <p:spPr>
          <a:xfrm>
            <a:off x="1894392" y="3109097"/>
            <a:ext cx="5931477" cy="29733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41"/>
          <p:cNvSpPr/>
          <p:nvPr/>
        </p:nvSpPr>
        <p:spPr>
          <a:xfrm>
            <a:off x="375973" y="1865377"/>
            <a:ext cx="8975291" cy="4840224"/>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2" name="Google Shape;212;p41"/>
          <p:cNvSpPr txBox="1"/>
          <p:nvPr/>
        </p:nvSpPr>
        <p:spPr>
          <a:xfrm>
            <a:off x="375974" y="1178093"/>
            <a:ext cx="4122874" cy="426684"/>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MOTOR TRIFÁSICO</a:t>
            </a:r>
            <a:endParaRPr/>
          </a:p>
        </p:txBody>
      </p:sp>
      <p:sp>
        <p:nvSpPr>
          <p:cNvPr id="213" name="Google Shape;213;p41"/>
          <p:cNvSpPr txBox="1"/>
          <p:nvPr/>
        </p:nvSpPr>
        <p:spPr>
          <a:xfrm>
            <a:off x="829889" y="2098030"/>
            <a:ext cx="8060484" cy="387906"/>
          </a:xfrm>
          <a:prstGeom prst="rect">
            <a:avLst/>
          </a:prstGeom>
          <a:noFill/>
          <a:ln>
            <a:noFill/>
          </a:ln>
        </p:spPr>
        <p:txBody>
          <a:bodyPr anchorCtr="0" anchor="ctr" bIns="91425" lIns="91425" spcFirstLastPara="1" rIns="91425" wrap="square" tIns="91425">
            <a:noAutofit/>
          </a:bodyPr>
          <a:lstStyle/>
          <a:p>
            <a:pPr indent="0" lvl="0" marL="0" marR="0" rtl="0" algn="ctr">
              <a:lnSpc>
                <a:spcPct val="80000"/>
              </a:lnSpc>
              <a:spcBef>
                <a:spcPts val="0"/>
              </a:spcBef>
              <a:spcAft>
                <a:spcPts val="0"/>
              </a:spcAft>
              <a:buNone/>
            </a:pPr>
            <a:r>
              <a:rPr b="1" i="0" lang="en-US" sz="2400" u="none" cap="none" strike="noStrike">
                <a:solidFill>
                  <a:srgbClr val="29754D"/>
                </a:solidFill>
                <a:latin typeface="Calibri"/>
                <a:ea typeface="Calibri"/>
                <a:cs typeface="Calibri"/>
                <a:sym typeface="Calibri"/>
              </a:rPr>
              <a:t>Estructura Estator del motor Jaula de Ardilla</a:t>
            </a:r>
            <a:endParaRPr b="1" i="0" sz="2400" u="none" cap="none" strike="noStrike">
              <a:solidFill>
                <a:srgbClr val="29754D"/>
              </a:solidFill>
              <a:latin typeface="Calibri"/>
              <a:ea typeface="Calibri"/>
              <a:cs typeface="Calibri"/>
              <a:sym typeface="Calibri"/>
            </a:endParaRPr>
          </a:p>
        </p:txBody>
      </p:sp>
      <p:sp>
        <p:nvSpPr>
          <p:cNvPr id="214" name="Google Shape;214;p41"/>
          <p:cNvSpPr/>
          <p:nvPr/>
        </p:nvSpPr>
        <p:spPr>
          <a:xfrm>
            <a:off x="1840992" y="2746536"/>
            <a:ext cx="5961888" cy="3635046"/>
          </a:xfrm>
          <a:prstGeom prst="roundRect">
            <a:avLst>
              <a:gd fmla="val 4995"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15" name="Google Shape;215;p41"/>
          <p:cNvPicPr preferRelativeResize="0"/>
          <p:nvPr/>
        </p:nvPicPr>
        <p:blipFill rotWithShape="1">
          <a:blip r:embed="rId3">
            <a:alphaModFix/>
          </a:blip>
          <a:srcRect b="0" l="0" r="0" t="0"/>
          <a:stretch/>
        </p:blipFill>
        <p:spPr>
          <a:xfrm>
            <a:off x="3126168" y="3279648"/>
            <a:ext cx="3633936" cy="269058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2"/>
          <p:cNvSpPr/>
          <p:nvPr/>
        </p:nvSpPr>
        <p:spPr>
          <a:xfrm>
            <a:off x="375973" y="1865377"/>
            <a:ext cx="8975291" cy="4840224"/>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1" name="Google Shape;221;p42"/>
          <p:cNvSpPr txBox="1"/>
          <p:nvPr/>
        </p:nvSpPr>
        <p:spPr>
          <a:xfrm>
            <a:off x="375974" y="1178093"/>
            <a:ext cx="4122874" cy="426684"/>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MOTOR TRIFÁSICO</a:t>
            </a:r>
            <a:endParaRPr/>
          </a:p>
        </p:txBody>
      </p:sp>
      <p:sp>
        <p:nvSpPr>
          <p:cNvPr id="222" name="Google Shape;222;p42"/>
          <p:cNvSpPr txBox="1"/>
          <p:nvPr/>
        </p:nvSpPr>
        <p:spPr>
          <a:xfrm>
            <a:off x="829889" y="2098030"/>
            <a:ext cx="8060484" cy="387906"/>
          </a:xfrm>
          <a:prstGeom prst="rect">
            <a:avLst/>
          </a:prstGeom>
          <a:noFill/>
          <a:ln>
            <a:noFill/>
          </a:ln>
        </p:spPr>
        <p:txBody>
          <a:bodyPr anchorCtr="0" anchor="ctr" bIns="91425" lIns="91425" spcFirstLastPara="1" rIns="91425" wrap="square" tIns="91425">
            <a:noAutofit/>
          </a:bodyPr>
          <a:lstStyle/>
          <a:p>
            <a:pPr indent="0" lvl="0" marL="0" marR="0" rtl="0" algn="ctr">
              <a:lnSpc>
                <a:spcPct val="80000"/>
              </a:lnSpc>
              <a:spcBef>
                <a:spcPts val="0"/>
              </a:spcBef>
              <a:spcAft>
                <a:spcPts val="0"/>
              </a:spcAft>
              <a:buNone/>
            </a:pPr>
            <a:r>
              <a:rPr b="1" i="0" lang="en-US" sz="2400" u="none" cap="none" strike="noStrike">
                <a:solidFill>
                  <a:srgbClr val="29754D"/>
                </a:solidFill>
                <a:latin typeface="Calibri"/>
                <a:ea typeface="Calibri"/>
                <a:cs typeface="Calibri"/>
                <a:sym typeface="Calibri"/>
              </a:rPr>
              <a:t>Bornera del motor</a:t>
            </a:r>
            <a:endParaRPr/>
          </a:p>
        </p:txBody>
      </p:sp>
      <p:sp>
        <p:nvSpPr>
          <p:cNvPr id="223" name="Google Shape;223;p42"/>
          <p:cNvSpPr/>
          <p:nvPr/>
        </p:nvSpPr>
        <p:spPr>
          <a:xfrm>
            <a:off x="743713" y="2746536"/>
            <a:ext cx="8146660" cy="3635046"/>
          </a:xfrm>
          <a:prstGeom prst="roundRect">
            <a:avLst>
              <a:gd fmla="val 4995"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4" name="Google Shape;224;p42"/>
          <p:cNvSpPr txBox="1"/>
          <p:nvPr/>
        </p:nvSpPr>
        <p:spPr>
          <a:xfrm>
            <a:off x="3309846" y="5778225"/>
            <a:ext cx="3222490"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1800" u="none" cap="none" strike="noStrike">
                <a:solidFill>
                  <a:schemeClr val="dk1"/>
                </a:solidFill>
                <a:latin typeface="Calibri"/>
                <a:ea typeface="Calibri"/>
                <a:cs typeface="Calibri"/>
                <a:sym typeface="Calibri"/>
              </a:rPr>
              <a:t>CONEXIÓN EN ESTRELLA</a:t>
            </a:r>
            <a:endParaRPr/>
          </a:p>
        </p:txBody>
      </p:sp>
      <p:pic>
        <p:nvPicPr>
          <p:cNvPr id="225" name="Google Shape;225;p42"/>
          <p:cNvPicPr preferRelativeResize="0"/>
          <p:nvPr/>
        </p:nvPicPr>
        <p:blipFill rotWithShape="1">
          <a:blip r:embed="rId3">
            <a:alphaModFix/>
          </a:blip>
          <a:srcRect b="0" l="0" r="0" t="0"/>
          <a:stretch/>
        </p:blipFill>
        <p:spPr>
          <a:xfrm>
            <a:off x="1346056" y="3463681"/>
            <a:ext cx="2495550" cy="1895475"/>
          </a:xfrm>
          <a:prstGeom prst="rect">
            <a:avLst/>
          </a:prstGeom>
          <a:noFill/>
          <a:ln>
            <a:noFill/>
          </a:ln>
        </p:spPr>
      </p:pic>
      <p:pic>
        <p:nvPicPr>
          <p:cNvPr id="226" name="Google Shape;226;p42"/>
          <p:cNvPicPr preferRelativeResize="0"/>
          <p:nvPr/>
        </p:nvPicPr>
        <p:blipFill rotWithShape="1">
          <a:blip r:embed="rId4">
            <a:alphaModFix/>
          </a:blip>
          <a:srcRect b="0" l="0" r="0" t="0"/>
          <a:stretch/>
        </p:blipFill>
        <p:spPr>
          <a:xfrm>
            <a:off x="4443948" y="3374388"/>
            <a:ext cx="4095377" cy="207406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Toledo</dc:creator>
</cp:coreProperties>
</file>