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CIfAj6NnAIUDnOkw1RvfRMU5f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comparaiso.mx/tutoriales/como-compartir-inter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.procad.ie/a360-desktop-download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488488" y="2432485"/>
            <a:ext cx="4441794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9"/>
              <a:buFont typeface="Calibri"/>
              <a:buNone/>
            </a:pPr>
            <a:r>
              <a:rPr lang="es-MX" sz="3509" b="1">
                <a:solidFill>
                  <a:schemeClr val="lt1"/>
                </a:solidFill>
              </a:rPr>
              <a:t>Generación de Planos y Visualización Mediante Aplicaciones Celulares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Mecánica Industrial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Mención Matricería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Diseño y Dibujo de Moldes y Matrices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>
                <a:solidFill>
                  <a:srgbClr val="A7A8AA"/>
                </a:solidFill>
              </a:rPr>
              <a:t>PROCEDIMIENTO </a:t>
            </a:r>
            <a:br>
              <a:rPr lang="es-MX"/>
            </a:br>
            <a:r>
              <a:rPr lang="es-MX">
                <a:solidFill>
                  <a:srgbClr val="88354D"/>
                </a:solidFill>
              </a:rPr>
              <a:t>DE DIBUJO 3D DE PIEZAS</a:t>
            </a:r>
            <a:endParaRPr>
              <a:solidFill>
                <a:srgbClr val="88354D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946654" y="639056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795" y="1999612"/>
            <a:ext cx="7408410" cy="4082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4757177" cy="172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3959"/>
              <a:buFont typeface="Calibri"/>
              <a:buNone/>
            </a:pPr>
            <a:r>
              <a:rPr lang="es-MX" sz="3959">
                <a:solidFill>
                  <a:srgbClr val="A7A8AA"/>
                </a:solidFill>
              </a:rPr>
              <a:t>PROCEDIMIENTO </a:t>
            </a:r>
            <a:br>
              <a:rPr lang="es-MX" sz="3959">
                <a:solidFill>
                  <a:srgbClr val="A7A8AA"/>
                </a:solidFill>
              </a:rPr>
            </a:br>
            <a:r>
              <a:rPr lang="es-MX" sz="3959">
                <a:solidFill>
                  <a:srgbClr val="88354D"/>
                </a:solidFill>
              </a:rPr>
              <a:t>DE GENERACIÓN DE PLANOS</a:t>
            </a:r>
            <a:endParaRPr sz="3959">
              <a:solidFill>
                <a:srgbClr val="88354D"/>
              </a:solidFill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l="28194" t="22161" r="44591" b="9397"/>
          <a:stretch/>
        </p:blipFill>
        <p:spPr>
          <a:xfrm>
            <a:off x="3616325" y="2019925"/>
            <a:ext cx="3160224" cy="42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l="32703" t="16367" r="34333" b="1551"/>
          <a:stretch/>
        </p:blipFill>
        <p:spPr>
          <a:xfrm>
            <a:off x="7152450" y="305750"/>
            <a:ext cx="4561125" cy="608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075254" y="650166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7283666" y="650166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MX">
                <a:solidFill>
                  <a:srgbClr val="88354D"/>
                </a:solidFill>
              </a:rPr>
              <a:t>PROCEDIMIENTO DE VISUALIZACIÓN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EN APLICACIONES CELULARES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" y="2187821"/>
            <a:ext cx="5832628" cy="2955318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247650" tIns="247650" rIns="247650" bIns="2476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169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AutoNum type="arabicPeriod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Cargar maquetas virtuales desde el PC a dispositivo celular.</a:t>
            </a:r>
            <a:endParaRPr/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AutoNum type="arabicPeriod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Instalar </a:t>
            </a:r>
            <a:r>
              <a:rPr lang="es-MX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360</a:t>
            </a: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celular.</a:t>
            </a:r>
            <a:endParaRPr/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AutoNum type="arabicPeriod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Cargar maquetas virtuales desde la memoria de celular a la aplicación.</a:t>
            </a:r>
            <a:endParaRPr/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AutoNum type="arabicPeriod"/>
            </a:pPr>
            <a:r>
              <a:rPr lang="es-MX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Visualizar mediante aplicación A 360.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Calibri"/>
              <a:buNone/>
            </a:pPr>
            <a:endParaRPr sz="6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5210" y="1845282"/>
            <a:ext cx="536257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 l="10957" t="20852" r="11103" b="23996"/>
          <a:stretch/>
        </p:blipFill>
        <p:spPr>
          <a:xfrm>
            <a:off x="6605222" y="4798539"/>
            <a:ext cx="4642550" cy="1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6777154" y="625586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http://blog.procad.ie/a360-desktop-download</a:t>
            </a:r>
            <a:r>
              <a:rPr lang="es-MX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6694879" y="4181086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https://comparaiso.mx/tutoriales/como-compartir-internet</a:t>
            </a:r>
            <a:r>
              <a:rPr lang="es-MX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62879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3959"/>
              <a:buFont typeface="Calibri"/>
              <a:buNone/>
            </a:pPr>
            <a:r>
              <a:rPr lang="es-MX" sz="3959">
                <a:solidFill>
                  <a:srgbClr val="88354D"/>
                </a:solidFill>
              </a:rPr>
              <a:t>INTERFAZ PRINCIPAL A 360-</a:t>
            </a:r>
            <a:br>
              <a:rPr lang="es-MX" sz="3959"/>
            </a:br>
            <a:r>
              <a:rPr lang="es-MX" sz="3959">
                <a:solidFill>
                  <a:srgbClr val="A7A8AA"/>
                </a:solidFill>
              </a:rPr>
              <a:t>CARGAR ARCHIVOS</a:t>
            </a:r>
            <a:endParaRPr sz="3959">
              <a:solidFill>
                <a:srgbClr val="A7A8AA"/>
              </a:solidFill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6127" y="1690688"/>
            <a:ext cx="3588475" cy="50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9150" y="804650"/>
            <a:ext cx="3588475" cy="56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2641016" y="6469836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000">
                <a:latin typeface="Calibri"/>
                <a:ea typeface="Calibri"/>
                <a:cs typeface="Calibri"/>
                <a:sym typeface="Calibri"/>
              </a:rPr>
              <a:t>Aplicación A360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6664029" y="6469836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Aplicación A360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296664" y="365125"/>
            <a:ext cx="4302714" cy="206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MX">
                <a:solidFill>
                  <a:srgbClr val="88354D"/>
                </a:solidFill>
              </a:rPr>
              <a:t>VISUALIZACIÓN</a:t>
            </a:r>
            <a:br>
              <a:rPr lang="es-MX"/>
            </a:br>
            <a:r>
              <a:rPr lang="es-MX">
                <a:solidFill>
                  <a:srgbClr val="A7A8AA"/>
                </a:solidFill>
              </a:rPr>
              <a:t>MAQUETAS VIRTUALES</a:t>
            </a:r>
            <a:endParaRPr>
              <a:solidFill>
                <a:srgbClr val="A7A8AA"/>
              </a:solidFill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2750" y="949897"/>
            <a:ext cx="3063757" cy="559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3729" y="949897"/>
            <a:ext cx="2952193" cy="559591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2666672" y="6184915"/>
            <a:ext cx="1397100" cy="36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6439352" y="2434296"/>
            <a:ext cx="1397100" cy="36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3665266" y="660091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000">
                <a:latin typeface="Calibri"/>
                <a:ea typeface="Calibri"/>
                <a:cs typeface="Calibri"/>
                <a:sym typeface="Calibri"/>
              </a:rPr>
              <a:t>Aplicación A360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6950466" y="660091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000">
                <a:latin typeface="Calibri"/>
                <a:ea typeface="Calibri"/>
                <a:cs typeface="Calibri"/>
                <a:sym typeface="Calibri"/>
              </a:rPr>
              <a:t>Aplicación A360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8650" y="109325"/>
            <a:ext cx="3491225" cy="63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6700" y="96100"/>
            <a:ext cx="3983225" cy="63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/>
          <p:nvPr/>
        </p:nvSpPr>
        <p:spPr>
          <a:xfrm>
            <a:off x="658510" y="3056305"/>
            <a:ext cx="1979400" cy="102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2637891" y="6469836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000">
                <a:latin typeface="Calibri"/>
                <a:ea typeface="Calibri"/>
                <a:cs typeface="Calibri"/>
                <a:sym typeface="Calibri"/>
              </a:rPr>
              <a:t>Aplicación A360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6548966" y="6469836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000">
                <a:latin typeface="Calibri"/>
                <a:ea typeface="Calibri"/>
                <a:cs typeface="Calibri"/>
                <a:sym typeface="Calibri"/>
              </a:rPr>
              <a:t>Aplicación A360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Panorámica</PresentationFormat>
  <Paragraphs>25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Generación de Planos y Visualización Mediante Aplicaciones Celulares</vt:lpstr>
      <vt:lpstr>PROCEDIMIENTO  DE DIBUJO 3D DE PIEZAS</vt:lpstr>
      <vt:lpstr>PROCEDIMIENTO  DE GENERACIÓN DE PLANOS</vt:lpstr>
      <vt:lpstr>PROCEDIMIENTO DE VISUALIZACIÓN EN APLICACIONES CELULARES</vt:lpstr>
      <vt:lpstr>INTERFAZ PRINCIPAL A 360- CARGAR ARCHIVOS</vt:lpstr>
      <vt:lpstr>VISUALIZACIÓN MAQUETAS VIRTUALES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Generación de Planos y Visualización Mediante Aplicaciones Celulares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2021-02-18T18:04:34Z</dcterms:modified>
</cp:coreProperties>
</file>