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7556500" cx="97155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hjGY9f1lBCdJyDxJf2LQzQfN9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B7917F-730B-48BA-8418-C06DDAC63778}">
  <a:tblStyle styleId="{B8B7917F-730B-48BA-8418-C06DDAC6377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2CD"/>
          </a:solidFill>
        </a:fill>
      </a:tcStyle>
    </a:wholeTbl>
    <a:band1H>
      <a:tcTxStyle/>
    </a:band1H>
    <a:band2H>
      <a:tcTxStyle b="off" i="off"/>
      <a:tcStyle>
        <a:fill>
          <a:solidFill>
            <a:srgbClr val="FFF1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4"/>
          <p:cNvGrpSpPr/>
          <p:nvPr/>
        </p:nvGrpSpPr>
        <p:grpSpPr>
          <a:xfrm>
            <a:off x="242852" y="1756546"/>
            <a:ext cx="9346507" cy="5675930"/>
            <a:chOff x="-1" y="-1"/>
            <a:chExt cx="9346505" cy="5675928"/>
          </a:xfrm>
        </p:grpSpPr>
        <p:sp>
          <p:nvSpPr>
            <p:cNvPr id="18" name="Google Shape;18;p24"/>
            <p:cNvSpPr/>
            <p:nvPr/>
          </p:nvSpPr>
          <p:spPr>
            <a:xfrm>
              <a:off x="-1" y="-1"/>
              <a:ext cx="9346505" cy="56759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24"/>
            <p:cNvSpPr txBox="1"/>
            <p:nvPr/>
          </p:nvSpPr>
          <p:spPr>
            <a:xfrm>
              <a:off x="0" y="2647844"/>
              <a:ext cx="909132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2" cy="75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/>
          <p:nvPr/>
        </p:nvSpPr>
        <p:spPr>
          <a:xfrm>
            <a:off x="436350" y="6464001"/>
            <a:ext cx="7891862" cy="680477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 17" id="22" name="Google Shape;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5" cy="68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" name="Google Shape;30;p26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31" name="Google Shape;31;p26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26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26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34" name="Google Shape;34;p26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26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26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37" name="Google Shape;37;p26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8" name="Google Shape;38;p26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27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" name="Google Shape;43;p27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44" name="Google Shape;44;p27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27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27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47" name="Google Shape;47;p27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27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27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0" name="Google Shape;50;p27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51" name="Google Shape;51;p27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28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6" name="Google Shape;56;p28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57" name="Google Shape;57;p28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28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8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60" name="Google Shape;60;p28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28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8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63" name="Google Shape;63;p28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" name="Google Shape;64;p28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29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9" name="Google Shape;69;p29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70" name="Google Shape;70;p29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29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29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73" name="Google Shape;73;p29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29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29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76" name="Google Shape;76;p29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7" name="Google Shape;77;p29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1" name="Google Shape;81;p30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82" name="Google Shape;82;p30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30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30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85" name="Google Shape;85;p30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30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30"/>
          <p:cNvSpPr txBox="1"/>
          <p:nvPr/>
        </p:nvSpPr>
        <p:spPr>
          <a:xfrm>
            <a:off x="8170650" y="288449"/>
            <a:ext cx="1166703" cy="372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8" name="Google Shape;88;p30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  <p:sp>
        <p:nvSpPr>
          <p:cNvPr id="90" name="Google Shape;90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3"/>
          <p:cNvGrpSpPr/>
          <p:nvPr/>
        </p:nvGrpSpPr>
        <p:grpSpPr>
          <a:xfrm>
            <a:off x="242852" y="1756546"/>
            <a:ext cx="9346507" cy="5675930"/>
            <a:chOff x="-1" y="-1"/>
            <a:chExt cx="9346505" cy="5675928"/>
          </a:xfrm>
        </p:grpSpPr>
        <p:sp>
          <p:nvSpPr>
            <p:cNvPr id="7" name="Google Shape;7;p23"/>
            <p:cNvSpPr/>
            <p:nvPr/>
          </p:nvSpPr>
          <p:spPr>
            <a:xfrm>
              <a:off x="-1" y="-1"/>
              <a:ext cx="9346505" cy="56759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8;p23"/>
            <p:cNvSpPr txBox="1"/>
            <p:nvPr/>
          </p:nvSpPr>
          <p:spPr>
            <a:xfrm>
              <a:off x="0" y="2647844"/>
              <a:ext cx="909132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s://gersalogistics.wordpress.com/2018/10/23/53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s.scribd.com/document/427845238/Diseno-y-Layout-de-Almace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obrelogistica.com/tag/almacen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hyperlink" Target="https://www.mecalux.es/blog/metodo-abc-clasificacion-almacen" TargetMode="External"/><Relationship Id="rId5" Type="http://schemas.openxmlformats.org/officeDocument/2006/relationships/hyperlink" Target="https://www.youtube.com/watch?v=bv83Ck-POZk" TargetMode="External"/><Relationship Id="rId6" Type="http://schemas.openxmlformats.org/officeDocument/2006/relationships/hyperlink" Target="https://www.sobrelogistica.com/tag/almacen/" TargetMode="External"/><Relationship Id="rId7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ersalogistics.wordpress.com/2018/10/23/53/" TargetMode="External"/><Relationship Id="rId4" Type="http://schemas.openxmlformats.org/officeDocument/2006/relationships/hyperlink" Target="https://gersalogistics.wordpress.com/2018/10/23/53/" TargetMode="External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76618" y="6563127"/>
            <a:ext cx="7012135" cy="482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74947" y="2049136"/>
            <a:ext cx="1444330" cy="36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39097" y="834800"/>
            <a:ext cx="4156806" cy="33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16763" y="2282202"/>
            <a:ext cx="3442081" cy="1153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</a:t>
            </a:r>
            <a:endParaRPr/>
          </a:p>
        </p:txBody>
      </p:sp>
      <p:pic>
        <p:nvPicPr>
          <p:cNvPr descr="Imagen 6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7" y="2112230"/>
            <a:ext cx="4784192" cy="434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RESUMEN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A, B, C:</a:t>
            </a:r>
            <a:endParaRPr/>
          </a:p>
        </p:txBody>
      </p:sp>
      <p:pic>
        <p:nvPicPr>
          <p:cNvPr descr="Gráfico 6"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912118" y="4277032"/>
            <a:ext cx="2106057" cy="34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 txBox="1"/>
          <p:nvPr/>
        </p:nvSpPr>
        <p:spPr>
          <a:xfrm>
            <a:off x="504085" y="3537177"/>
            <a:ext cx="3581438" cy="276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https://gersalogistics.wordpress.com/2018/10/23/53/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500516" y="3823832"/>
            <a:ext cx="5942448" cy="2567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¿Sabías que?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“ley de Pareto” viene de Vilfredo Pareto, fue un economista y sociólogo italiano, conocido por sus aportes en torno a la teoría utilitarista del bienestar, a la teoría del equilibrio general y a la teoría de la distribución del ingreso. Observó que el 20% de la sociedad en Italia concentra el 80% de la riqueza.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1916 publicó el “Tratado de Sociología General”.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https://economipedia.com/definiciones/vilfredo-pareto.html#:~:text=Vilfredo%20Pareto%20fue%20un%20economista,que%20estaba%20en%20el%20exilio.</a:t>
            </a:r>
            <a:endParaRPr/>
          </a:p>
        </p:txBody>
      </p:sp>
      <p:graphicFrame>
        <p:nvGraphicFramePr>
          <p:cNvPr id="220" name="Google Shape;220;p10"/>
          <p:cNvGraphicFramePr/>
          <p:nvPr/>
        </p:nvGraphicFramePr>
        <p:xfrm>
          <a:off x="524575" y="19299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1566775"/>
                <a:gridCol w="2163775"/>
                <a:gridCol w="2163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Productos 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Importancia o Valor $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 A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 B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 C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470804" y="1730255"/>
            <a:ext cx="6893060" cy="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una pizzería se tiene los siguientes SKU con sus respectivas ventas mensuales: </a:t>
            </a:r>
            <a:endParaRPr/>
          </a:p>
        </p:txBody>
      </p:sp>
      <p:graphicFrame>
        <p:nvGraphicFramePr>
          <p:cNvPr id="228" name="Google Shape;228;p11"/>
          <p:cNvGraphicFramePr/>
          <p:nvPr/>
        </p:nvGraphicFramePr>
        <p:xfrm>
          <a:off x="552866" y="23534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2163775"/>
                <a:gridCol w="2163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producto (SKU)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Ventas mensuales en CL$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$1.400.000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$11.250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$2.250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  <p:pic>
        <p:nvPicPr>
          <p:cNvPr descr="Gráfico 6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805" y="1537991"/>
            <a:ext cx="2569388" cy="572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458355" y="1892093"/>
            <a:ext cx="6893060" cy="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Ordenamos de mayor a menor:</a:t>
            </a:r>
            <a:endParaRPr/>
          </a:p>
        </p:txBody>
      </p:sp>
      <p:graphicFrame>
        <p:nvGraphicFramePr>
          <p:cNvPr id="237" name="Google Shape;237;p12"/>
          <p:cNvGraphicFramePr/>
          <p:nvPr/>
        </p:nvGraphicFramePr>
        <p:xfrm>
          <a:off x="515522" y="2507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2163775"/>
                <a:gridCol w="2163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producto (SKU)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Ventas mensuales en CL$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$1.400.000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$19.000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$11.250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$2.250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  <p:pic>
        <p:nvPicPr>
          <p:cNvPr descr="Gráfico 12"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4768" y="4119716"/>
            <a:ext cx="3155568" cy="344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458355" y="1892093"/>
            <a:ext cx="6893060" cy="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Ordenamos el porcentaje de participación (acumulado):</a:t>
            </a:r>
            <a:endParaRPr/>
          </a:p>
        </p:txBody>
      </p:sp>
      <p:graphicFrame>
        <p:nvGraphicFramePr>
          <p:cNvPr id="246" name="Google Shape;246;p13"/>
          <p:cNvGraphicFramePr/>
          <p:nvPr/>
        </p:nvGraphicFramePr>
        <p:xfrm>
          <a:off x="515519" y="2507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1969250"/>
                <a:gridCol w="1969250"/>
                <a:gridCol w="1969250"/>
                <a:gridCol w="1969250"/>
              </a:tblGrid>
              <a:tr h="52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producto (SKU)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Ventas mensuales en CL$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individual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$1.400.000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=$1400000 / $3157500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$3.157.500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458355" y="1892093"/>
            <a:ext cx="7897994" cy="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c) Calculamos el porcentaje acumulado que representa cada artículo sobre el total del stock</a:t>
            </a:r>
            <a:endParaRPr/>
          </a:p>
        </p:txBody>
      </p:sp>
      <p:graphicFrame>
        <p:nvGraphicFramePr>
          <p:cNvPr id="254" name="Google Shape;254;p14"/>
          <p:cNvGraphicFramePr/>
          <p:nvPr/>
        </p:nvGraphicFramePr>
        <p:xfrm>
          <a:off x="515519" y="2507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1575400"/>
                <a:gridCol w="1575400"/>
                <a:gridCol w="1575400"/>
                <a:gridCol w="1575400"/>
                <a:gridCol w="1575400"/>
              </a:tblGrid>
              <a:tr h="52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producto (SKU)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Ventas mensuales en CL$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individual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acumulado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$1.400.000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=44,3% + 35,8%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87,3%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95,2%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99,6%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99,9%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$3.157.500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452172" y="1269909"/>
            <a:ext cx="3685265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458355" y="1892093"/>
            <a:ext cx="7897994" cy="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d) Obtenemos los valores absolutos acumulados del stock:</a:t>
            </a:r>
            <a:endParaRPr/>
          </a:p>
        </p:txBody>
      </p:sp>
      <p:graphicFrame>
        <p:nvGraphicFramePr>
          <p:cNvPr id="262" name="Google Shape;262;p15"/>
          <p:cNvGraphicFramePr/>
          <p:nvPr/>
        </p:nvGraphicFramePr>
        <p:xfrm>
          <a:off x="515519" y="2507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{B8B7917F-730B-48BA-8418-C06DDAC63778}</a:tableStyleId>
              </a:tblPr>
              <a:tblGrid>
                <a:gridCol w="1575400"/>
                <a:gridCol w="1575400"/>
                <a:gridCol w="1575400"/>
                <a:gridCol w="1575400"/>
                <a:gridCol w="1575400"/>
              </a:tblGrid>
              <a:tr h="52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producto (SKU)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Ventas mensuales en CL$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individual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acumulado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Clasificación ABC</a:t>
                      </a:r>
                      <a:endParaRPr/>
                    </a:p>
                  </a:txBody>
                  <a:tcPr marT="45725" marB="45725" marR="45725" marL="45725" anchor="ctr"/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$1.400.000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44,3%</a:t>
                      </a:r>
                      <a:endParaRPr/>
                    </a:p>
                  </a:txBody>
                  <a:tcPr marT="45725" marB="45725" marR="45725" marL="457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45725" marB="45725" marR="45725" marL="45725" anchor="ctr">
                    <a:solidFill>
                      <a:srgbClr val="B99F2F"/>
                    </a:solidFill>
                  </a:tcPr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80,1%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87,3%</a:t>
                      </a:r>
                      <a:endParaRPr/>
                    </a:p>
                  </a:txBody>
                  <a:tcPr marT="45725" marB="45725" marR="45725" marL="4572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T="45725" marB="45725" marR="45725" marL="45725" anchor="ctr">
                    <a:solidFill>
                      <a:srgbClr val="AA4E02"/>
                    </a:solidFill>
                  </a:tcPr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92,0%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95,2%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98,0%</a:t>
                      </a:r>
                      <a:endParaRPr/>
                    </a:p>
                  </a:txBody>
                  <a:tcPr marT="45725" marB="45725" marR="45725" marL="45725" anchor="ctr"/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T="45725" marB="45725" marR="45725" marL="45725" anchor="ctr">
                    <a:solidFill>
                      <a:srgbClr val="ED6B00"/>
                    </a:solidFill>
                  </a:tcPr>
                </a:tc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99,0%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$19.000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99,6%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99,9%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$2.250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45725" marB="45725" marR="45725" marL="45725" anchor="ctr"/>
                </a:tc>
                <a:tc vMerge="1"/>
              </a:tr>
              <a:tr h="32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$3.157.500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45725" marL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346313" y="1249995"/>
            <a:ext cx="3190729" cy="9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los siguientes esquemas de bodega se puede ver la clasificación de los espacios en una bodega: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429977" y="6303028"/>
            <a:ext cx="6245259" cy="24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https://es.scribd.com/document/427845238/Diseno-y-Layout-de-Almacen</a:t>
            </a:r>
            <a:endParaRPr/>
          </a:p>
        </p:txBody>
      </p:sp>
      <p:grpSp>
        <p:nvGrpSpPr>
          <p:cNvPr id="270" name="Google Shape;270;p16"/>
          <p:cNvGrpSpPr/>
          <p:nvPr/>
        </p:nvGrpSpPr>
        <p:grpSpPr>
          <a:xfrm>
            <a:off x="1253189" y="1583975"/>
            <a:ext cx="7753159" cy="4388549"/>
            <a:chOff x="-1" y="-2"/>
            <a:chExt cx="7753157" cy="4388547"/>
          </a:xfrm>
        </p:grpSpPr>
        <p:sp>
          <p:nvSpPr>
            <p:cNvPr id="271" name="Google Shape;271;p16"/>
            <p:cNvSpPr/>
            <p:nvPr/>
          </p:nvSpPr>
          <p:spPr>
            <a:xfrm>
              <a:off x="2681267" y="4111"/>
              <a:ext cx="5071889" cy="4384434"/>
            </a:xfrm>
            <a:prstGeom prst="rect">
              <a:avLst/>
            </a:prstGeom>
            <a:solidFill>
              <a:srgbClr val="EEEEEE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72" name="Google Shape;272;p16"/>
            <p:cNvGrpSpPr/>
            <p:nvPr/>
          </p:nvGrpSpPr>
          <p:grpSpPr>
            <a:xfrm>
              <a:off x="3105175" y="1134592"/>
              <a:ext cx="375227" cy="801106"/>
              <a:chOff x="0" y="0"/>
              <a:chExt cx="375225" cy="801104"/>
            </a:xfrm>
          </p:grpSpPr>
          <p:sp>
            <p:nvSpPr>
              <p:cNvPr id="273" name="Google Shape;27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274" name="Google Shape;27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6" name="Google Shape;27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82" name="Google Shape;282;p16"/>
            <p:cNvGrpSpPr/>
            <p:nvPr/>
          </p:nvGrpSpPr>
          <p:grpSpPr>
            <a:xfrm>
              <a:off x="3675629" y="1134592"/>
              <a:ext cx="375228" cy="801106"/>
              <a:chOff x="-2" y="0"/>
              <a:chExt cx="375227" cy="801104"/>
            </a:xfrm>
          </p:grpSpPr>
          <p:sp>
            <p:nvSpPr>
              <p:cNvPr id="283" name="Google Shape;28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284" name="Google Shape;28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6" name="Google Shape;28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92" name="Google Shape;292;p16"/>
            <p:cNvGrpSpPr/>
            <p:nvPr/>
          </p:nvGrpSpPr>
          <p:grpSpPr>
            <a:xfrm>
              <a:off x="4259382" y="1134592"/>
              <a:ext cx="375227" cy="801106"/>
              <a:chOff x="0" y="0"/>
              <a:chExt cx="375225" cy="801104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294" name="Google Shape;29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5" name="Google Shape;29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6" name="Google Shape;29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02" name="Google Shape;302;p16"/>
            <p:cNvGrpSpPr/>
            <p:nvPr/>
          </p:nvGrpSpPr>
          <p:grpSpPr>
            <a:xfrm>
              <a:off x="4838665" y="1134592"/>
              <a:ext cx="375227" cy="801106"/>
              <a:chOff x="0" y="0"/>
              <a:chExt cx="375225" cy="801104"/>
            </a:xfrm>
          </p:grpSpPr>
          <p:sp>
            <p:nvSpPr>
              <p:cNvPr id="303" name="Google Shape;30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04" name="Google Shape;30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12" name="Google Shape;312;p16"/>
            <p:cNvGrpSpPr/>
            <p:nvPr/>
          </p:nvGrpSpPr>
          <p:grpSpPr>
            <a:xfrm>
              <a:off x="5417734" y="1134592"/>
              <a:ext cx="375228" cy="801106"/>
              <a:chOff x="-2" y="0"/>
              <a:chExt cx="375227" cy="801104"/>
            </a:xfrm>
          </p:grpSpPr>
          <p:sp>
            <p:nvSpPr>
              <p:cNvPr id="313" name="Google Shape;31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14" name="Google Shape;31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22" name="Google Shape;322;p16"/>
            <p:cNvGrpSpPr/>
            <p:nvPr/>
          </p:nvGrpSpPr>
          <p:grpSpPr>
            <a:xfrm>
              <a:off x="3105175" y="2127576"/>
              <a:ext cx="375227" cy="801106"/>
              <a:chOff x="0" y="0"/>
              <a:chExt cx="375225" cy="801104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24" name="Google Shape;32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32" name="Google Shape;332;p16"/>
            <p:cNvGrpSpPr/>
            <p:nvPr/>
          </p:nvGrpSpPr>
          <p:grpSpPr>
            <a:xfrm>
              <a:off x="3675629" y="2127576"/>
              <a:ext cx="375228" cy="801106"/>
              <a:chOff x="-2" y="0"/>
              <a:chExt cx="375227" cy="801104"/>
            </a:xfrm>
          </p:grpSpPr>
          <p:sp>
            <p:nvSpPr>
              <p:cNvPr id="333" name="Google Shape;33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34" name="Google Shape;33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42" name="Google Shape;342;p16"/>
            <p:cNvGrpSpPr/>
            <p:nvPr/>
          </p:nvGrpSpPr>
          <p:grpSpPr>
            <a:xfrm>
              <a:off x="4259382" y="2127576"/>
              <a:ext cx="375227" cy="801106"/>
              <a:chOff x="0" y="0"/>
              <a:chExt cx="375225" cy="801104"/>
            </a:xfrm>
          </p:grpSpPr>
          <p:sp>
            <p:nvSpPr>
              <p:cNvPr id="343" name="Google Shape;34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44" name="Google Shape;34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52" name="Google Shape;352;p16"/>
            <p:cNvGrpSpPr/>
            <p:nvPr/>
          </p:nvGrpSpPr>
          <p:grpSpPr>
            <a:xfrm>
              <a:off x="4838665" y="2127576"/>
              <a:ext cx="375227" cy="801106"/>
              <a:chOff x="0" y="0"/>
              <a:chExt cx="375225" cy="801104"/>
            </a:xfrm>
          </p:grpSpPr>
          <p:sp>
            <p:nvSpPr>
              <p:cNvPr id="353" name="Google Shape;35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54" name="Google Shape;35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62" name="Google Shape;362;p16"/>
            <p:cNvGrpSpPr/>
            <p:nvPr/>
          </p:nvGrpSpPr>
          <p:grpSpPr>
            <a:xfrm>
              <a:off x="5417734" y="2127576"/>
              <a:ext cx="375228" cy="801106"/>
              <a:chOff x="-2" y="0"/>
              <a:chExt cx="375227" cy="801104"/>
            </a:xfrm>
          </p:grpSpPr>
          <p:sp>
            <p:nvSpPr>
              <p:cNvPr id="363" name="Google Shape;36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64" name="Google Shape;36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72" name="Google Shape;372;p16"/>
            <p:cNvGrpSpPr/>
            <p:nvPr/>
          </p:nvGrpSpPr>
          <p:grpSpPr>
            <a:xfrm>
              <a:off x="3105175" y="3129994"/>
              <a:ext cx="375227" cy="801106"/>
              <a:chOff x="0" y="0"/>
              <a:chExt cx="375225" cy="801104"/>
            </a:xfrm>
          </p:grpSpPr>
          <p:sp>
            <p:nvSpPr>
              <p:cNvPr id="373" name="Google Shape;37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74" name="Google Shape;37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82" name="Google Shape;382;p16"/>
            <p:cNvGrpSpPr/>
            <p:nvPr/>
          </p:nvGrpSpPr>
          <p:grpSpPr>
            <a:xfrm>
              <a:off x="3675629" y="3129994"/>
              <a:ext cx="375228" cy="801106"/>
              <a:chOff x="-2" y="0"/>
              <a:chExt cx="375227" cy="801104"/>
            </a:xfrm>
          </p:grpSpPr>
          <p:sp>
            <p:nvSpPr>
              <p:cNvPr id="383" name="Google Shape;38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84" name="Google Shape;38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" name="Google Shape;38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6" name="Google Shape;38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7" name="Google Shape;38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8" name="Google Shape;38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9" name="Google Shape;38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0" name="Google Shape;39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92" name="Google Shape;392;p16"/>
            <p:cNvGrpSpPr/>
            <p:nvPr/>
          </p:nvGrpSpPr>
          <p:grpSpPr>
            <a:xfrm>
              <a:off x="4259382" y="3129994"/>
              <a:ext cx="375227" cy="801106"/>
              <a:chOff x="0" y="0"/>
              <a:chExt cx="375225" cy="801104"/>
            </a:xfrm>
          </p:grpSpPr>
          <p:sp>
            <p:nvSpPr>
              <p:cNvPr id="393" name="Google Shape;39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394" name="Google Shape;39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5" name="Google Shape;39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7" name="Google Shape;39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8" name="Google Shape;39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9" name="Google Shape;39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0" name="Google Shape;40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02" name="Google Shape;402;p16"/>
            <p:cNvGrpSpPr/>
            <p:nvPr/>
          </p:nvGrpSpPr>
          <p:grpSpPr>
            <a:xfrm>
              <a:off x="4838665" y="3129994"/>
              <a:ext cx="375227" cy="801106"/>
              <a:chOff x="0" y="0"/>
              <a:chExt cx="375225" cy="801104"/>
            </a:xfrm>
          </p:grpSpPr>
          <p:sp>
            <p:nvSpPr>
              <p:cNvPr id="403" name="Google Shape;40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04" name="Google Shape;40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12" name="Google Shape;412;p16"/>
            <p:cNvGrpSpPr/>
            <p:nvPr/>
          </p:nvGrpSpPr>
          <p:grpSpPr>
            <a:xfrm>
              <a:off x="5417734" y="3129994"/>
              <a:ext cx="375228" cy="801106"/>
              <a:chOff x="-2" y="0"/>
              <a:chExt cx="375227" cy="801104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14" name="Google Shape;41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5" name="Google Shape;41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6" name="Google Shape;41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7" name="Google Shape;41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8" name="Google Shape;41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9" name="Google Shape;41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0" name="Google Shape;42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1" name="Google Shape;42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22" name="Google Shape;422;p16"/>
            <p:cNvGrpSpPr/>
            <p:nvPr/>
          </p:nvGrpSpPr>
          <p:grpSpPr>
            <a:xfrm>
              <a:off x="5992549" y="2127576"/>
              <a:ext cx="375228" cy="801106"/>
              <a:chOff x="-2" y="0"/>
              <a:chExt cx="375227" cy="80110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24" name="Google Shape;42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5" name="Google Shape;42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6" name="Google Shape;42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7" name="Google Shape;42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8" name="Google Shape;42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0" name="Google Shape;43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32" name="Google Shape;432;p16"/>
            <p:cNvGrpSpPr/>
            <p:nvPr/>
          </p:nvGrpSpPr>
          <p:grpSpPr>
            <a:xfrm>
              <a:off x="6571623" y="2127576"/>
              <a:ext cx="375227" cy="801106"/>
              <a:chOff x="0" y="0"/>
              <a:chExt cx="375225" cy="801104"/>
            </a:xfrm>
          </p:grpSpPr>
          <p:sp>
            <p:nvSpPr>
              <p:cNvPr id="433" name="Google Shape;43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34" name="Google Shape;43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5" name="Google Shape;43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0" name="Google Shape;44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1" name="Google Shape;44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42" name="Google Shape;442;p16"/>
            <p:cNvGrpSpPr/>
            <p:nvPr/>
          </p:nvGrpSpPr>
          <p:grpSpPr>
            <a:xfrm>
              <a:off x="5992549" y="3129994"/>
              <a:ext cx="375228" cy="801106"/>
              <a:chOff x="-2" y="0"/>
              <a:chExt cx="375227" cy="801104"/>
            </a:xfrm>
          </p:grpSpPr>
          <p:sp>
            <p:nvSpPr>
              <p:cNvPr id="443" name="Google Shape;443;p16"/>
              <p:cNvSpPr/>
              <p:nvPr/>
            </p:nvSpPr>
            <p:spPr>
              <a:xfrm>
                <a:off x="2724" y="6210"/>
                <a:ext cx="366400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44" name="Google Shape;44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16"/>
              <p:cNvCxnSpPr/>
              <p:nvPr/>
            </p:nvCxnSpPr>
            <p:spPr>
              <a:xfrm>
                <a:off x="-2" y="10720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6" name="Google Shape;446;p16"/>
              <p:cNvCxnSpPr/>
              <p:nvPr/>
            </p:nvCxnSpPr>
            <p:spPr>
              <a:xfrm>
                <a:off x="-2" y="205476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7" name="Google Shape;447;p16"/>
              <p:cNvCxnSpPr/>
              <p:nvPr/>
            </p:nvCxnSpPr>
            <p:spPr>
              <a:xfrm>
                <a:off x="-2" y="303747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p16"/>
              <p:cNvCxnSpPr/>
              <p:nvPr/>
            </p:nvCxnSpPr>
            <p:spPr>
              <a:xfrm>
                <a:off x="-2" y="402019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p16"/>
              <p:cNvCxnSpPr/>
              <p:nvPr/>
            </p:nvCxnSpPr>
            <p:spPr>
              <a:xfrm>
                <a:off x="-2" y="500290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p16"/>
              <p:cNvCxnSpPr/>
              <p:nvPr/>
            </p:nvCxnSpPr>
            <p:spPr>
              <a:xfrm>
                <a:off x="-2" y="598561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p16"/>
              <p:cNvCxnSpPr/>
              <p:nvPr/>
            </p:nvCxnSpPr>
            <p:spPr>
              <a:xfrm>
                <a:off x="-2" y="696835"/>
                <a:ext cx="375227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52" name="Google Shape;452;p16"/>
            <p:cNvGrpSpPr/>
            <p:nvPr/>
          </p:nvGrpSpPr>
          <p:grpSpPr>
            <a:xfrm>
              <a:off x="6571623" y="3129994"/>
              <a:ext cx="375227" cy="801106"/>
              <a:chOff x="0" y="0"/>
              <a:chExt cx="375225" cy="801104"/>
            </a:xfrm>
          </p:grpSpPr>
          <p:sp>
            <p:nvSpPr>
              <p:cNvPr id="453" name="Google Shape;453;p16"/>
              <p:cNvSpPr/>
              <p:nvPr/>
            </p:nvSpPr>
            <p:spPr>
              <a:xfrm>
                <a:off x="2724" y="6210"/>
                <a:ext cx="366399" cy="794893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54" name="Google Shape;454;p16"/>
              <p:cNvCxnSpPr/>
              <p:nvPr/>
            </p:nvCxnSpPr>
            <p:spPr>
              <a:xfrm flipH="1">
                <a:off x="182816" y="0"/>
                <a:ext cx="3" cy="801104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p16"/>
              <p:cNvCxnSpPr/>
              <p:nvPr/>
            </p:nvCxnSpPr>
            <p:spPr>
              <a:xfrm>
                <a:off x="0" y="10720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16"/>
              <p:cNvCxnSpPr/>
              <p:nvPr/>
            </p:nvCxnSpPr>
            <p:spPr>
              <a:xfrm>
                <a:off x="0" y="205476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p16"/>
              <p:cNvCxnSpPr/>
              <p:nvPr/>
            </p:nvCxnSpPr>
            <p:spPr>
              <a:xfrm>
                <a:off x="0" y="303747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8" name="Google Shape;458;p16"/>
              <p:cNvCxnSpPr/>
              <p:nvPr/>
            </p:nvCxnSpPr>
            <p:spPr>
              <a:xfrm>
                <a:off x="0" y="402019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9" name="Google Shape;459;p16"/>
              <p:cNvCxnSpPr/>
              <p:nvPr/>
            </p:nvCxnSpPr>
            <p:spPr>
              <a:xfrm>
                <a:off x="0" y="500290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16"/>
              <p:cNvCxnSpPr/>
              <p:nvPr/>
            </p:nvCxnSpPr>
            <p:spPr>
              <a:xfrm>
                <a:off x="0" y="598561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16"/>
              <p:cNvCxnSpPr/>
              <p:nvPr/>
            </p:nvCxnSpPr>
            <p:spPr>
              <a:xfrm>
                <a:off x="0" y="696835"/>
                <a:ext cx="375225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2" name="Google Shape;462;p16"/>
            <p:cNvGrpSpPr/>
            <p:nvPr/>
          </p:nvGrpSpPr>
          <p:grpSpPr>
            <a:xfrm>
              <a:off x="7147705" y="2133785"/>
              <a:ext cx="191432" cy="794895"/>
              <a:chOff x="-3" y="-1"/>
              <a:chExt cx="191431" cy="79489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-1" y="-1"/>
                <a:ext cx="185322" cy="794894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464" name="Google Shape;464;p16"/>
              <p:cNvGrpSpPr/>
              <p:nvPr/>
            </p:nvGrpSpPr>
            <p:grpSpPr>
              <a:xfrm>
                <a:off x="-3" y="100992"/>
                <a:ext cx="191431" cy="589638"/>
                <a:chOff x="-1" y="-2"/>
                <a:chExt cx="191430" cy="589637"/>
              </a:xfrm>
            </p:grpSpPr>
            <p:cxnSp>
              <p:nvCxnSpPr>
                <p:cNvPr id="465" name="Google Shape;465;p16"/>
                <p:cNvCxnSpPr/>
                <p:nvPr/>
              </p:nvCxnSpPr>
              <p:spPr>
                <a:xfrm>
                  <a:off x="-1" y="-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6" name="Google Shape;466;p16"/>
                <p:cNvCxnSpPr/>
                <p:nvPr/>
              </p:nvCxnSpPr>
              <p:spPr>
                <a:xfrm>
                  <a:off x="-1" y="98270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7" name="Google Shape;467;p16"/>
                <p:cNvCxnSpPr/>
                <p:nvPr/>
              </p:nvCxnSpPr>
              <p:spPr>
                <a:xfrm>
                  <a:off x="-1" y="19654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8" name="Google Shape;468;p16"/>
                <p:cNvCxnSpPr/>
                <p:nvPr/>
              </p:nvCxnSpPr>
              <p:spPr>
                <a:xfrm>
                  <a:off x="-1" y="294814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16"/>
                <p:cNvCxnSpPr/>
                <p:nvPr/>
              </p:nvCxnSpPr>
              <p:spPr>
                <a:xfrm>
                  <a:off x="-1" y="393086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0" name="Google Shape;470;p16"/>
                <p:cNvCxnSpPr/>
                <p:nvPr/>
              </p:nvCxnSpPr>
              <p:spPr>
                <a:xfrm>
                  <a:off x="-1" y="491359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1" name="Google Shape;471;p16"/>
                <p:cNvCxnSpPr/>
                <p:nvPr/>
              </p:nvCxnSpPr>
              <p:spPr>
                <a:xfrm>
                  <a:off x="-1" y="58963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72" name="Google Shape;472;p16"/>
            <p:cNvGrpSpPr/>
            <p:nvPr/>
          </p:nvGrpSpPr>
          <p:grpSpPr>
            <a:xfrm>
              <a:off x="7147705" y="1138347"/>
              <a:ext cx="191432" cy="794895"/>
              <a:chOff x="-3" y="-1"/>
              <a:chExt cx="191431" cy="794894"/>
            </a:xfrm>
          </p:grpSpPr>
          <p:sp>
            <p:nvSpPr>
              <p:cNvPr id="473" name="Google Shape;473;p16"/>
              <p:cNvSpPr/>
              <p:nvPr/>
            </p:nvSpPr>
            <p:spPr>
              <a:xfrm>
                <a:off x="-1" y="-1"/>
                <a:ext cx="185322" cy="794894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474" name="Google Shape;474;p16"/>
              <p:cNvGrpSpPr/>
              <p:nvPr/>
            </p:nvGrpSpPr>
            <p:grpSpPr>
              <a:xfrm>
                <a:off x="-3" y="100992"/>
                <a:ext cx="191431" cy="589638"/>
                <a:chOff x="-1" y="-2"/>
                <a:chExt cx="191430" cy="589637"/>
              </a:xfrm>
            </p:grpSpPr>
            <p:cxnSp>
              <p:nvCxnSpPr>
                <p:cNvPr id="475" name="Google Shape;475;p16"/>
                <p:cNvCxnSpPr/>
                <p:nvPr/>
              </p:nvCxnSpPr>
              <p:spPr>
                <a:xfrm>
                  <a:off x="-1" y="-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6" name="Google Shape;476;p16"/>
                <p:cNvCxnSpPr/>
                <p:nvPr/>
              </p:nvCxnSpPr>
              <p:spPr>
                <a:xfrm>
                  <a:off x="-1" y="98270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7" name="Google Shape;477;p16"/>
                <p:cNvCxnSpPr/>
                <p:nvPr/>
              </p:nvCxnSpPr>
              <p:spPr>
                <a:xfrm>
                  <a:off x="-1" y="19654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16"/>
                <p:cNvCxnSpPr/>
                <p:nvPr/>
              </p:nvCxnSpPr>
              <p:spPr>
                <a:xfrm>
                  <a:off x="-1" y="294814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9" name="Google Shape;479;p16"/>
                <p:cNvCxnSpPr/>
                <p:nvPr/>
              </p:nvCxnSpPr>
              <p:spPr>
                <a:xfrm>
                  <a:off x="-1" y="393086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0" name="Google Shape;480;p16"/>
                <p:cNvCxnSpPr/>
                <p:nvPr/>
              </p:nvCxnSpPr>
              <p:spPr>
                <a:xfrm>
                  <a:off x="-1" y="491359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16"/>
                <p:cNvCxnSpPr/>
                <p:nvPr/>
              </p:nvCxnSpPr>
              <p:spPr>
                <a:xfrm>
                  <a:off x="-1" y="58963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82" name="Google Shape;482;p16"/>
            <p:cNvGrpSpPr/>
            <p:nvPr/>
          </p:nvGrpSpPr>
          <p:grpSpPr>
            <a:xfrm>
              <a:off x="6089053" y="149121"/>
              <a:ext cx="191432" cy="596854"/>
              <a:chOff x="-3" y="-2"/>
              <a:chExt cx="191431" cy="596853"/>
            </a:xfrm>
          </p:grpSpPr>
          <p:sp>
            <p:nvSpPr>
              <p:cNvPr id="483" name="Google Shape;483;p16"/>
              <p:cNvSpPr/>
              <p:nvPr/>
            </p:nvSpPr>
            <p:spPr>
              <a:xfrm>
                <a:off x="-1" y="-2"/>
                <a:ext cx="185322" cy="596853"/>
              </a:xfrm>
              <a:prstGeom prst="rect">
                <a:avLst/>
              </a:prstGeom>
              <a:solidFill>
                <a:srgbClr val="80808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484" name="Google Shape;484;p16"/>
              <p:cNvGrpSpPr/>
              <p:nvPr/>
            </p:nvGrpSpPr>
            <p:grpSpPr>
              <a:xfrm>
                <a:off x="-3" y="75829"/>
                <a:ext cx="191431" cy="442735"/>
                <a:chOff x="-1" y="-1"/>
                <a:chExt cx="191430" cy="442733"/>
              </a:xfrm>
            </p:grpSpPr>
            <p:cxnSp>
              <p:nvCxnSpPr>
                <p:cNvPr id="485" name="Google Shape;485;p16"/>
                <p:cNvCxnSpPr/>
                <p:nvPr/>
              </p:nvCxnSpPr>
              <p:spPr>
                <a:xfrm>
                  <a:off x="-1" y="-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6" name="Google Shape;486;p16"/>
                <p:cNvCxnSpPr/>
                <p:nvPr/>
              </p:nvCxnSpPr>
              <p:spPr>
                <a:xfrm>
                  <a:off x="-1" y="73787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16"/>
                <p:cNvCxnSpPr/>
                <p:nvPr/>
              </p:nvCxnSpPr>
              <p:spPr>
                <a:xfrm>
                  <a:off x="-1" y="147574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8" name="Google Shape;488;p16"/>
                <p:cNvCxnSpPr/>
                <p:nvPr/>
              </p:nvCxnSpPr>
              <p:spPr>
                <a:xfrm>
                  <a:off x="-1" y="221363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16"/>
                <p:cNvCxnSpPr/>
                <p:nvPr/>
              </p:nvCxnSpPr>
              <p:spPr>
                <a:xfrm>
                  <a:off x="-1" y="29515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16"/>
                <p:cNvCxnSpPr/>
                <p:nvPr/>
              </p:nvCxnSpPr>
              <p:spPr>
                <a:xfrm>
                  <a:off x="-1" y="36893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1" name="Google Shape;491;p16"/>
                <p:cNvCxnSpPr/>
                <p:nvPr/>
              </p:nvCxnSpPr>
              <p:spPr>
                <a:xfrm>
                  <a:off x="-1" y="44272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2" name="Google Shape;492;p16"/>
            <p:cNvGrpSpPr/>
            <p:nvPr/>
          </p:nvGrpSpPr>
          <p:grpSpPr>
            <a:xfrm>
              <a:off x="6478226" y="149121"/>
              <a:ext cx="191432" cy="596854"/>
              <a:chOff x="-3" y="-2"/>
              <a:chExt cx="191431" cy="596853"/>
            </a:xfrm>
          </p:grpSpPr>
          <p:sp>
            <p:nvSpPr>
              <p:cNvPr id="493" name="Google Shape;493;p16"/>
              <p:cNvSpPr/>
              <p:nvPr/>
            </p:nvSpPr>
            <p:spPr>
              <a:xfrm>
                <a:off x="-1" y="-2"/>
                <a:ext cx="185322" cy="596853"/>
              </a:xfrm>
              <a:prstGeom prst="rect">
                <a:avLst/>
              </a:prstGeom>
              <a:solidFill>
                <a:srgbClr val="80808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494" name="Google Shape;494;p16"/>
              <p:cNvGrpSpPr/>
              <p:nvPr/>
            </p:nvGrpSpPr>
            <p:grpSpPr>
              <a:xfrm>
                <a:off x="-3" y="75829"/>
                <a:ext cx="191431" cy="442735"/>
                <a:chOff x="-1" y="-1"/>
                <a:chExt cx="191430" cy="442733"/>
              </a:xfrm>
            </p:grpSpPr>
            <p:cxnSp>
              <p:nvCxnSpPr>
                <p:cNvPr id="495" name="Google Shape;495;p16"/>
                <p:cNvCxnSpPr/>
                <p:nvPr/>
              </p:nvCxnSpPr>
              <p:spPr>
                <a:xfrm>
                  <a:off x="-1" y="-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16"/>
                <p:cNvCxnSpPr/>
                <p:nvPr/>
              </p:nvCxnSpPr>
              <p:spPr>
                <a:xfrm>
                  <a:off x="-1" y="73787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7" name="Google Shape;497;p16"/>
                <p:cNvCxnSpPr/>
                <p:nvPr/>
              </p:nvCxnSpPr>
              <p:spPr>
                <a:xfrm>
                  <a:off x="-1" y="147574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8" name="Google Shape;498;p16"/>
                <p:cNvCxnSpPr/>
                <p:nvPr/>
              </p:nvCxnSpPr>
              <p:spPr>
                <a:xfrm>
                  <a:off x="-1" y="221363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16"/>
                <p:cNvCxnSpPr/>
                <p:nvPr/>
              </p:nvCxnSpPr>
              <p:spPr>
                <a:xfrm>
                  <a:off x="-1" y="29515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0" name="Google Shape;500;p16"/>
                <p:cNvCxnSpPr/>
                <p:nvPr/>
              </p:nvCxnSpPr>
              <p:spPr>
                <a:xfrm>
                  <a:off x="-1" y="36893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1" name="Google Shape;501;p16"/>
                <p:cNvCxnSpPr/>
                <p:nvPr/>
              </p:nvCxnSpPr>
              <p:spPr>
                <a:xfrm>
                  <a:off x="-1" y="44272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02" name="Google Shape;502;p16"/>
            <p:cNvGrpSpPr/>
            <p:nvPr/>
          </p:nvGrpSpPr>
          <p:grpSpPr>
            <a:xfrm>
              <a:off x="6856898" y="149121"/>
              <a:ext cx="191432" cy="596854"/>
              <a:chOff x="-3" y="-2"/>
              <a:chExt cx="191431" cy="596853"/>
            </a:xfrm>
          </p:grpSpPr>
          <p:sp>
            <p:nvSpPr>
              <p:cNvPr id="503" name="Google Shape;503;p16"/>
              <p:cNvSpPr/>
              <p:nvPr/>
            </p:nvSpPr>
            <p:spPr>
              <a:xfrm>
                <a:off x="-1" y="-2"/>
                <a:ext cx="185322" cy="596853"/>
              </a:xfrm>
              <a:prstGeom prst="rect">
                <a:avLst/>
              </a:prstGeom>
              <a:solidFill>
                <a:srgbClr val="80808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504" name="Google Shape;504;p16"/>
              <p:cNvGrpSpPr/>
              <p:nvPr/>
            </p:nvGrpSpPr>
            <p:grpSpPr>
              <a:xfrm>
                <a:off x="-3" y="75829"/>
                <a:ext cx="191431" cy="442735"/>
                <a:chOff x="-1" y="-1"/>
                <a:chExt cx="191430" cy="442733"/>
              </a:xfrm>
            </p:grpSpPr>
            <p:cxnSp>
              <p:nvCxnSpPr>
                <p:cNvPr id="505" name="Google Shape;505;p16"/>
                <p:cNvCxnSpPr/>
                <p:nvPr/>
              </p:nvCxnSpPr>
              <p:spPr>
                <a:xfrm>
                  <a:off x="-1" y="-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6" name="Google Shape;506;p16"/>
                <p:cNvCxnSpPr/>
                <p:nvPr/>
              </p:nvCxnSpPr>
              <p:spPr>
                <a:xfrm>
                  <a:off x="-1" y="73787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16"/>
                <p:cNvCxnSpPr/>
                <p:nvPr/>
              </p:nvCxnSpPr>
              <p:spPr>
                <a:xfrm>
                  <a:off x="-1" y="147574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8" name="Google Shape;508;p16"/>
                <p:cNvCxnSpPr/>
                <p:nvPr/>
              </p:nvCxnSpPr>
              <p:spPr>
                <a:xfrm>
                  <a:off x="-1" y="221363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9" name="Google Shape;509;p16"/>
                <p:cNvCxnSpPr/>
                <p:nvPr/>
              </p:nvCxnSpPr>
              <p:spPr>
                <a:xfrm>
                  <a:off x="-1" y="29515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16"/>
                <p:cNvCxnSpPr/>
                <p:nvPr/>
              </p:nvCxnSpPr>
              <p:spPr>
                <a:xfrm>
                  <a:off x="-1" y="36893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1" name="Google Shape;511;p16"/>
                <p:cNvCxnSpPr/>
                <p:nvPr/>
              </p:nvCxnSpPr>
              <p:spPr>
                <a:xfrm>
                  <a:off x="-1" y="44272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12" name="Google Shape;512;p16"/>
            <p:cNvGrpSpPr/>
            <p:nvPr/>
          </p:nvGrpSpPr>
          <p:grpSpPr>
            <a:xfrm>
              <a:off x="7240249" y="149121"/>
              <a:ext cx="191432" cy="596854"/>
              <a:chOff x="-3" y="-2"/>
              <a:chExt cx="191431" cy="596853"/>
            </a:xfrm>
          </p:grpSpPr>
          <p:sp>
            <p:nvSpPr>
              <p:cNvPr id="513" name="Google Shape;513;p16"/>
              <p:cNvSpPr/>
              <p:nvPr/>
            </p:nvSpPr>
            <p:spPr>
              <a:xfrm>
                <a:off x="-1" y="-2"/>
                <a:ext cx="185322" cy="596853"/>
              </a:xfrm>
              <a:prstGeom prst="rect">
                <a:avLst/>
              </a:prstGeom>
              <a:solidFill>
                <a:srgbClr val="80808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514" name="Google Shape;514;p16"/>
              <p:cNvGrpSpPr/>
              <p:nvPr/>
            </p:nvGrpSpPr>
            <p:grpSpPr>
              <a:xfrm>
                <a:off x="-3" y="75829"/>
                <a:ext cx="191431" cy="442735"/>
                <a:chOff x="-1" y="-1"/>
                <a:chExt cx="191430" cy="442733"/>
              </a:xfrm>
            </p:grpSpPr>
            <p:cxnSp>
              <p:nvCxnSpPr>
                <p:cNvPr id="515" name="Google Shape;515;p16"/>
                <p:cNvCxnSpPr/>
                <p:nvPr/>
              </p:nvCxnSpPr>
              <p:spPr>
                <a:xfrm>
                  <a:off x="-1" y="-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16"/>
                <p:cNvCxnSpPr/>
                <p:nvPr/>
              </p:nvCxnSpPr>
              <p:spPr>
                <a:xfrm>
                  <a:off x="-1" y="73787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7" name="Google Shape;517;p16"/>
                <p:cNvCxnSpPr/>
                <p:nvPr/>
              </p:nvCxnSpPr>
              <p:spPr>
                <a:xfrm>
                  <a:off x="-1" y="147574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8" name="Google Shape;518;p16"/>
                <p:cNvCxnSpPr/>
                <p:nvPr/>
              </p:nvCxnSpPr>
              <p:spPr>
                <a:xfrm>
                  <a:off x="-1" y="221363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16"/>
                <p:cNvCxnSpPr/>
                <p:nvPr/>
              </p:nvCxnSpPr>
              <p:spPr>
                <a:xfrm>
                  <a:off x="-1" y="295151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0" name="Google Shape;520;p16"/>
                <p:cNvCxnSpPr/>
                <p:nvPr/>
              </p:nvCxnSpPr>
              <p:spPr>
                <a:xfrm>
                  <a:off x="-1" y="36893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1" name="Google Shape;521;p16"/>
                <p:cNvCxnSpPr/>
                <p:nvPr/>
              </p:nvCxnSpPr>
              <p:spPr>
                <a:xfrm>
                  <a:off x="-1" y="442729"/>
                  <a:ext cx="191430" cy="3"/>
                </a:xfrm>
                <a:prstGeom prst="straightConnector1">
                  <a:avLst/>
                </a:prstGeom>
                <a:solidFill>
                  <a:srgbClr val="80808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22" name="Google Shape;522;p16"/>
            <p:cNvGrpSpPr/>
            <p:nvPr/>
          </p:nvGrpSpPr>
          <p:grpSpPr>
            <a:xfrm>
              <a:off x="7147705" y="3138927"/>
              <a:ext cx="191432" cy="794895"/>
              <a:chOff x="-3" y="-1"/>
              <a:chExt cx="191431" cy="794894"/>
            </a:xfrm>
          </p:grpSpPr>
          <p:sp>
            <p:nvSpPr>
              <p:cNvPr id="523" name="Google Shape;523;p16"/>
              <p:cNvSpPr/>
              <p:nvPr/>
            </p:nvSpPr>
            <p:spPr>
              <a:xfrm>
                <a:off x="-1" y="-1"/>
                <a:ext cx="185322" cy="794894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524" name="Google Shape;524;p16"/>
              <p:cNvGrpSpPr/>
              <p:nvPr/>
            </p:nvGrpSpPr>
            <p:grpSpPr>
              <a:xfrm>
                <a:off x="-3" y="100992"/>
                <a:ext cx="191431" cy="589638"/>
                <a:chOff x="-1" y="-2"/>
                <a:chExt cx="191430" cy="589637"/>
              </a:xfrm>
            </p:grpSpPr>
            <p:cxnSp>
              <p:nvCxnSpPr>
                <p:cNvPr id="525" name="Google Shape;525;p16"/>
                <p:cNvCxnSpPr/>
                <p:nvPr/>
              </p:nvCxnSpPr>
              <p:spPr>
                <a:xfrm>
                  <a:off x="-1" y="-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6" name="Google Shape;526;p16"/>
                <p:cNvCxnSpPr/>
                <p:nvPr/>
              </p:nvCxnSpPr>
              <p:spPr>
                <a:xfrm>
                  <a:off x="-1" y="98270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7" name="Google Shape;527;p16"/>
                <p:cNvCxnSpPr/>
                <p:nvPr/>
              </p:nvCxnSpPr>
              <p:spPr>
                <a:xfrm>
                  <a:off x="-1" y="19654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16"/>
                <p:cNvCxnSpPr/>
                <p:nvPr/>
              </p:nvCxnSpPr>
              <p:spPr>
                <a:xfrm>
                  <a:off x="-1" y="294814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9" name="Google Shape;529;p16"/>
                <p:cNvCxnSpPr/>
                <p:nvPr/>
              </p:nvCxnSpPr>
              <p:spPr>
                <a:xfrm>
                  <a:off x="-1" y="393086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0" name="Google Shape;530;p16"/>
                <p:cNvCxnSpPr/>
                <p:nvPr/>
              </p:nvCxnSpPr>
              <p:spPr>
                <a:xfrm>
                  <a:off x="-1" y="491359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16"/>
                <p:cNvCxnSpPr/>
                <p:nvPr/>
              </p:nvCxnSpPr>
              <p:spPr>
                <a:xfrm>
                  <a:off x="-1" y="589632"/>
                  <a:ext cx="191430" cy="3"/>
                </a:xfrm>
                <a:prstGeom prst="straightConnector1">
                  <a:avLst/>
                </a:prstGeom>
                <a:solidFill>
                  <a:srgbClr val="ED6B00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32" name="Google Shape;532;p16"/>
            <p:cNvGrpSpPr/>
            <p:nvPr/>
          </p:nvGrpSpPr>
          <p:grpSpPr>
            <a:xfrm>
              <a:off x="4391373" y="796317"/>
              <a:ext cx="184455" cy="184455"/>
              <a:chOff x="-4" y="-4"/>
              <a:chExt cx="184454" cy="184454"/>
            </a:xfrm>
          </p:grpSpPr>
          <p:grpSp>
            <p:nvGrpSpPr>
              <p:cNvPr id="533" name="Google Shape;533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34" name="Google Shape;534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35" name="Google Shape;535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36" name="Google Shape;536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37" name="Google Shape;537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38" name="Google Shape;538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39" name="Google Shape;539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40" name="Google Shape;540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41" name="Google Shape;541;p16"/>
            <p:cNvGrpSpPr/>
            <p:nvPr/>
          </p:nvGrpSpPr>
          <p:grpSpPr>
            <a:xfrm>
              <a:off x="4602686" y="796317"/>
              <a:ext cx="184455" cy="184455"/>
              <a:chOff x="-4" y="-4"/>
              <a:chExt cx="184454" cy="184454"/>
            </a:xfrm>
          </p:grpSpPr>
          <p:grpSp>
            <p:nvGrpSpPr>
              <p:cNvPr id="542" name="Google Shape;542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43" name="Google Shape;543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44" name="Google Shape;544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45" name="Google Shape;545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46" name="Google Shape;546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47" name="Google Shape;547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48" name="Google Shape;548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49" name="Google Shape;549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50" name="Google Shape;550;p16"/>
            <p:cNvGrpSpPr/>
            <p:nvPr/>
          </p:nvGrpSpPr>
          <p:grpSpPr>
            <a:xfrm>
              <a:off x="5253507" y="796317"/>
              <a:ext cx="184455" cy="184455"/>
              <a:chOff x="-4" y="-4"/>
              <a:chExt cx="184454" cy="184454"/>
            </a:xfrm>
          </p:grpSpPr>
          <p:grpSp>
            <p:nvGrpSpPr>
              <p:cNvPr id="551" name="Google Shape;551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52" name="Google Shape;552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53" name="Google Shape;553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54" name="Google Shape;554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55" name="Google Shape;555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56" name="Google Shape;556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57" name="Google Shape;557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58" name="Google Shape;558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59" name="Google Shape;559;p16"/>
            <p:cNvGrpSpPr/>
            <p:nvPr/>
          </p:nvGrpSpPr>
          <p:grpSpPr>
            <a:xfrm>
              <a:off x="5464821" y="796317"/>
              <a:ext cx="184455" cy="184455"/>
              <a:chOff x="-4" y="-4"/>
              <a:chExt cx="184454" cy="184454"/>
            </a:xfrm>
          </p:grpSpPr>
          <p:grpSp>
            <p:nvGrpSpPr>
              <p:cNvPr id="560" name="Google Shape;560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61" name="Google Shape;561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62" name="Google Shape;562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63" name="Google Shape;563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64" name="Google Shape;564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65" name="Google Shape;565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66" name="Google Shape;566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67" name="Google Shape;567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68" name="Google Shape;568;p16"/>
            <p:cNvGrpSpPr/>
            <p:nvPr/>
          </p:nvGrpSpPr>
          <p:grpSpPr>
            <a:xfrm>
              <a:off x="6075605" y="1141658"/>
              <a:ext cx="184455" cy="184455"/>
              <a:chOff x="-4" y="-4"/>
              <a:chExt cx="184454" cy="184454"/>
            </a:xfrm>
          </p:grpSpPr>
          <p:grpSp>
            <p:nvGrpSpPr>
              <p:cNvPr id="569" name="Google Shape;569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70" name="Google Shape;570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71" name="Google Shape;571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72" name="Google Shape;572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73" name="Google Shape;573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74" name="Google Shape;574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75" name="Google Shape;575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76" name="Google Shape;576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77" name="Google Shape;577;p16"/>
            <p:cNvGrpSpPr/>
            <p:nvPr/>
          </p:nvGrpSpPr>
          <p:grpSpPr>
            <a:xfrm>
              <a:off x="6285279" y="1141658"/>
              <a:ext cx="184455" cy="184455"/>
              <a:chOff x="-4" y="-4"/>
              <a:chExt cx="184454" cy="184454"/>
            </a:xfrm>
          </p:grpSpPr>
          <p:grpSp>
            <p:nvGrpSpPr>
              <p:cNvPr id="578" name="Google Shape;578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79" name="Google Shape;579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80" name="Google Shape;580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81" name="Google Shape;581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82" name="Google Shape;582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83" name="Google Shape;583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84" name="Google Shape;584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85" name="Google Shape;585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86" name="Google Shape;586;p16"/>
            <p:cNvGrpSpPr/>
            <p:nvPr/>
          </p:nvGrpSpPr>
          <p:grpSpPr>
            <a:xfrm>
              <a:off x="6494952" y="1141658"/>
              <a:ext cx="184455" cy="184455"/>
              <a:chOff x="-4" y="-4"/>
              <a:chExt cx="184454" cy="184454"/>
            </a:xfrm>
          </p:grpSpPr>
          <p:grpSp>
            <p:nvGrpSpPr>
              <p:cNvPr id="587" name="Google Shape;587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88" name="Google Shape;588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89" name="Google Shape;589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90" name="Google Shape;590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91" name="Google Shape;591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592" name="Google Shape;592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93" name="Google Shape;593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94" name="Google Shape;594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595" name="Google Shape;595;p16"/>
            <p:cNvGrpSpPr/>
            <p:nvPr/>
          </p:nvGrpSpPr>
          <p:grpSpPr>
            <a:xfrm>
              <a:off x="6704624" y="1141658"/>
              <a:ext cx="184455" cy="184455"/>
              <a:chOff x="-4" y="-4"/>
              <a:chExt cx="184454" cy="184454"/>
            </a:xfrm>
          </p:grpSpPr>
          <p:grpSp>
            <p:nvGrpSpPr>
              <p:cNvPr id="596" name="Google Shape;596;p16"/>
              <p:cNvGrpSpPr/>
              <p:nvPr/>
            </p:nvGrpSpPr>
            <p:grpSpPr>
              <a:xfrm>
                <a:off x="29741" y="-4"/>
                <a:ext cx="124963" cy="184454"/>
                <a:chOff x="-2" y="-2"/>
                <a:chExt cx="124962" cy="184453"/>
              </a:xfrm>
            </p:grpSpPr>
            <p:sp>
              <p:nvSpPr>
                <p:cNvPr id="597" name="Google Shape;597;p16"/>
                <p:cNvSpPr/>
                <p:nvPr/>
              </p:nvSpPr>
              <p:spPr>
                <a:xfrm>
                  <a:off x="-2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98" name="Google Shape;598;p16"/>
                <p:cNvSpPr/>
                <p:nvPr/>
              </p:nvSpPr>
              <p:spPr>
                <a:xfrm>
                  <a:off x="52454" y="-2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99" name="Google Shape;599;p16"/>
                <p:cNvSpPr/>
                <p:nvPr/>
              </p:nvSpPr>
              <p:spPr>
                <a:xfrm>
                  <a:off x="104909" y="-2"/>
                  <a:ext cx="20051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600" name="Google Shape;600;p16"/>
              <p:cNvGrpSpPr/>
              <p:nvPr/>
            </p:nvGrpSpPr>
            <p:grpSpPr>
              <a:xfrm>
                <a:off x="-4" y="26210"/>
                <a:ext cx="184454" cy="124962"/>
                <a:chOff x="-1" y="-1"/>
                <a:chExt cx="184453" cy="124961"/>
              </a:xfrm>
            </p:grpSpPr>
            <p:sp>
              <p:nvSpPr>
                <p:cNvPr id="601" name="Google Shape;601;p16"/>
                <p:cNvSpPr/>
                <p:nvPr/>
              </p:nvSpPr>
              <p:spPr>
                <a:xfrm rot="-5400000">
                  <a:off x="82199" y="22708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602" name="Google Shape;602;p16"/>
                <p:cNvSpPr/>
                <p:nvPr/>
              </p:nvSpPr>
              <p:spPr>
                <a:xfrm rot="-5400000">
                  <a:off x="82199" y="-29746"/>
                  <a:ext cx="20052" cy="18445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603" name="Google Shape;603;p16"/>
                <p:cNvSpPr/>
                <p:nvPr/>
              </p:nvSpPr>
              <p:spPr>
                <a:xfrm rot="-5400000">
                  <a:off x="82199" y="-82201"/>
                  <a:ext cx="20052" cy="184453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604" name="Google Shape;604;p16"/>
            <p:cNvSpPr/>
            <p:nvPr/>
          </p:nvSpPr>
          <p:spPr>
            <a:xfrm>
              <a:off x="6017400" y="1406885"/>
              <a:ext cx="968946" cy="537519"/>
            </a:xfrm>
            <a:custGeom>
              <a:rect b="b" l="l" r="r" t="t"/>
              <a:pathLst>
                <a:path extrusionOk="0" h="21600" w="21600">
                  <a:moveTo>
                    <a:pt x="5228" y="3482"/>
                  </a:moveTo>
                  <a:cubicBezTo>
                    <a:pt x="3625" y="3482"/>
                    <a:pt x="2326" y="5824"/>
                    <a:pt x="2326" y="8714"/>
                  </a:cubicBezTo>
                  <a:lnTo>
                    <a:pt x="2326" y="12886"/>
                  </a:lnTo>
                  <a:cubicBezTo>
                    <a:pt x="2326" y="15776"/>
                    <a:pt x="3625" y="18118"/>
                    <a:pt x="5228" y="18118"/>
                  </a:cubicBezTo>
                  <a:lnTo>
                    <a:pt x="16372" y="18118"/>
                  </a:lnTo>
                  <a:cubicBezTo>
                    <a:pt x="17975" y="18118"/>
                    <a:pt x="19274" y="15776"/>
                    <a:pt x="19274" y="12886"/>
                  </a:cubicBezTo>
                  <a:lnTo>
                    <a:pt x="19274" y="8714"/>
                  </a:lnTo>
                  <a:cubicBezTo>
                    <a:pt x="19274" y="5824"/>
                    <a:pt x="17975" y="3482"/>
                    <a:pt x="16372" y="3482"/>
                  </a:cubicBezTo>
                  <a:close/>
                  <a:moveTo>
                    <a:pt x="4283" y="0"/>
                  </a:moveTo>
                  <a:lnTo>
                    <a:pt x="17317" y="0"/>
                  </a:lnTo>
                  <a:cubicBezTo>
                    <a:pt x="19682" y="0"/>
                    <a:pt x="21600" y="3457"/>
                    <a:pt x="21600" y="7721"/>
                  </a:cubicBezTo>
                  <a:lnTo>
                    <a:pt x="21600" y="13879"/>
                  </a:lnTo>
                  <a:cubicBezTo>
                    <a:pt x="21600" y="18143"/>
                    <a:pt x="19682" y="21600"/>
                    <a:pt x="17317" y="21600"/>
                  </a:cubicBezTo>
                  <a:lnTo>
                    <a:pt x="4283" y="21600"/>
                  </a:lnTo>
                  <a:cubicBezTo>
                    <a:pt x="1918" y="21600"/>
                    <a:pt x="0" y="18143"/>
                    <a:pt x="0" y="13879"/>
                  </a:cubicBezTo>
                  <a:lnTo>
                    <a:pt x="0" y="7721"/>
                  </a:lnTo>
                  <a:cubicBezTo>
                    <a:pt x="0" y="3457"/>
                    <a:pt x="1918" y="0"/>
                    <a:pt x="4283" y="0"/>
                  </a:cubicBez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605" name="Google Shape;605;p16"/>
            <p:cNvGrpSpPr/>
            <p:nvPr/>
          </p:nvGrpSpPr>
          <p:grpSpPr>
            <a:xfrm>
              <a:off x="2487787" y="2074110"/>
              <a:ext cx="183990" cy="302352"/>
              <a:chOff x="-2" y="-1"/>
              <a:chExt cx="183989" cy="302350"/>
            </a:xfrm>
          </p:grpSpPr>
          <p:sp>
            <p:nvSpPr>
              <p:cNvPr id="606" name="Google Shape;606;p16"/>
              <p:cNvSpPr/>
              <p:nvPr/>
            </p:nvSpPr>
            <p:spPr>
              <a:xfrm rot="9900000">
                <a:off x="16880" y="16880"/>
                <a:ext cx="150226" cy="150226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 rot="-4500000">
                <a:off x="16879" y="135241"/>
                <a:ext cx="150228" cy="150226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608" name="Google Shape;608;p16"/>
            <p:cNvCxnSpPr/>
            <p:nvPr/>
          </p:nvCxnSpPr>
          <p:spPr>
            <a:xfrm>
              <a:off x="2482669" y="2112305"/>
              <a:ext cx="200486" cy="3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9" name="Google Shape;609;p16"/>
            <p:cNvCxnSpPr/>
            <p:nvPr/>
          </p:nvCxnSpPr>
          <p:spPr>
            <a:xfrm>
              <a:off x="2482669" y="2342792"/>
              <a:ext cx="200486" cy="3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0" name="Google Shape;610;p16"/>
            <p:cNvCxnSpPr/>
            <p:nvPr/>
          </p:nvCxnSpPr>
          <p:spPr>
            <a:xfrm>
              <a:off x="2675609" y="2107071"/>
              <a:ext cx="3" cy="229862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1" name="Google Shape;611;p16"/>
            <p:cNvSpPr/>
            <p:nvPr/>
          </p:nvSpPr>
          <p:spPr>
            <a:xfrm>
              <a:off x="2694221" y="26800"/>
              <a:ext cx="3175961" cy="723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612" name="Google Shape;612;p16"/>
            <p:cNvGrpSpPr/>
            <p:nvPr/>
          </p:nvGrpSpPr>
          <p:grpSpPr>
            <a:xfrm>
              <a:off x="4391369" y="307092"/>
              <a:ext cx="1257911" cy="391772"/>
              <a:chOff x="-6" y="-5"/>
              <a:chExt cx="1257909" cy="391771"/>
            </a:xfrm>
          </p:grpSpPr>
          <p:grpSp>
            <p:nvGrpSpPr>
              <p:cNvPr id="613" name="Google Shape;613;p16"/>
              <p:cNvGrpSpPr/>
              <p:nvPr/>
            </p:nvGrpSpPr>
            <p:grpSpPr>
              <a:xfrm>
                <a:off x="-6" y="-5"/>
                <a:ext cx="184455" cy="184454"/>
                <a:chOff x="-4" y="-3"/>
                <a:chExt cx="184454" cy="184453"/>
              </a:xfrm>
            </p:grpSpPr>
            <p:grpSp>
              <p:nvGrpSpPr>
                <p:cNvPr id="614" name="Google Shape;614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15" name="Google Shape;615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16" name="Google Shape;616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17" name="Google Shape;617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18" name="Google Shape;618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19" name="Google Shape;619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20" name="Google Shape;620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21" name="Google Shape;621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22" name="Google Shape;622;p16"/>
              <p:cNvGrpSpPr/>
              <p:nvPr/>
            </p:nvGrpSpPr>
            <p:grpSpPr>
              <a:xfrm>
                <a:off x="211309" y="-5"/>
                <a:ext cx="184455" cy="184454"/>
                <a:chOff x="-4" y="-3"/>
                <a:chExt cx="184454" cy="184453"/>
              </a:xfrm>
            </p:grpSpPr>
            <p:grpSp>
              <p:nvGrpSpPr>
                <p:cNvPr id="623" name="Google Shape;623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24" name="Google Shape;624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25" name="Google Shape;625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26" name="Google Shape;626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27" name="Google Shape;627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28" name="Google Shape;628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29" name="Google Shape;629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30" name="Google Shape;630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31" name="Google Shape;631;p16"/>
              <p:cNvGrpSpPr/>
              <p:nvPr/>
            </p:nvGrpSpPr>
            <p:grpSpPr>
              <a:xfrm>
                <a:off x="-6" y="207311"/>
                <a:ext cx="184455" cy="184455"/>
                <a:chOff x="-4" y="-3"/>
                <a:chExt cx="184454" cy="184453"/>
              </a:xfrm>
            </p:grpSpPr>
            <p:grpSp>
              <p:nvGrpSpPr>
                <p:cNvPr id="632" name="Google Shape;632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33" name="Google Shape;633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34" name="Google Shape;634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35" name="Google Shape;635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36" name="Google Shape;636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37" name="Google Shape;637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38" name="Google Shape;638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39" name="Google Shape;639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40" name="Google Shape;640;p16"/>
              <p:cNvGrpSpPr/>
              <p:nvPr/>
            </p:nvGrpSpPr>
            <p:grpSpPr>
              <a:xfrm>
                <a:off x="211309" y="207311"/>
                <a:ext cx="184455" cy="184455"/>
                <a:chOff x="-4" y="-3"/>
                <a:chExt cx="184454" cy="184453"/>
              </a:xfrm>
            </p:grpSpPr>
            <p:grpSp>
              <p:nvGrpSpPr>
                <p:cNvPr id="641" name="Google Shape;641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42" name="Google Shape;642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43" name="Google Shape;643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44" name="Google Shape;644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45" name="Google Shape;645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46" name="Google Shape;646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47" name="Google Shape;647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48" name="Google Shape;648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49" name="Google Shape;649;p16"/>
              <p:cNvGrpSpPr/>
              <p:nvPr/>
            </p:nvGrpSpPr>
            <p:grpSpPr>
              <a:xfrm>
                <a:off x="1073448" y="-5"/>
                <a:ext cx="184455" cy="184454"/>
                <a:chOff x="-4" y="-3"/>
                <a:chExt cx="184454" cy="184453"/>
              </a:xfrm>
            </p:grpSpPr>
            <p:grpSp>
              <p:nvGrpSpPr>
                <p:cNvPr id="650" name="Google Shape;650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51" name="Google Shape;651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52" name="Google Shape;652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53" name="Google Shape;653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54" name="Google Shape;654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55" name="Google Shape;655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56" name="Google Shape;656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57" name="Google Shape;657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58" name="Google Shape;658;p16"/>
              <p:cNvGrpSpPr/>
              <p:nvPr/>
            </p:nvGrpSpPr>
            <p:grpSpPr>
              <a:xfrm>
                <a:off x="862133" y="207311"/>
                <a:ext cx="184455" cy="184455"/>
                <a:chOff x="-4" y="-3"/>
                <a:chExt cx="184454" cy="184453"/>
              </a:xfrm>
            </p:grpSpPr>
            <p:grpSp>
              <p:nvGrpSpPr>
                <p:cNvPr id="659" name="Google Shape;659;p16"/>
                <p:cNvGrpSpPr/>
                <p:nvPr/>
              </p:nvGrpSpPr>
              <p:grpSpPr>
                <a:xfrm>
                  <a:off x="29741" y="-3"/>
                  <a:ext cx="124961" cy="184453"/>
                  <a:chOff x="-1" y="-1"/>
                  <a:chExt cx="124960" cy="184452"/>
                </a:xfrm>
              </p:grpSpPr>
              <p:sp>
                <p:nvSpPr>
                  <p:cNvPr id="660" name="Google Shape;660;p16"/>
                  <p:cNvSpPr/>
                  <p:nvPr/>
                </p:nvSpPr>
                <p:spPr>
                  <a:xfrm>
                    <a:off x="-1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61" name="Google Shape;661;p16"/>
                  <p:cNvSpPr/>
                  <p:nvPr/>
                </p:nvSpPr>
                <p:spPr>
                  <a:xfrm>
                    <a:off x="52453" y="-1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62" name="Google Shape;662;p16"/>
                  <p:cNvSpPr/>
                  <p:nvPr/>
                </p:nvSpPr>
                <p:spPr>
                  <a:xfrm>
                    <a:off x="104908" y="-1"/>
                    <a:ext cx="20051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63" name="Google Shape;663;p16"/>
                <p:cNvGrpSpPr/>
                <p:nvPr/>
              </p:nvGrpSpPr>
              <p:grpSpPr>
                <a:xfrm>
                  <a:off x="-4" y="26211"/>
                  <a:ext cx="184454" cy="124962"/>
                  <a:chOff x="-2" y="0"/>
                  <a:chExt cx="184453" cy="124960"/>
                </a:xfrm>
              </p:grpSpPr>
              <p:sp>
                <p:nvSpPr>
                  <p:cNvPr id="664" name="Google Shape;664;p16"/>
                  <p:cNvSpPr/>
                  <p:nvPr/>
                </p:nvSpPr>
                <p:spPr>
                  <a:xfrm rot="-5400000">
                    <a:off x="82199" y="22708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65" name="Google Shape;665;p16"/>
                  <p:cNvSpPr/>
                  <p:nvPr/>
                </p:nvSpPr>
                <p:spPr>
                  <a:xfrm rot="-5400000">
                    <a:off x="82199" y="-29745"/>
                    <a:ext cx="20052" cy="184452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  <p:sp>
                <p:nvSpPr>
                  <p:cNvPr id="666" name="Google Shape;666;p16"/>
                  <p:cNvSpPr/>
                  <p:nvPr/>
                </p:nvSpPr>
                <p:spPr>
                  <a:xfrm rot="-5400000">
                    <a:off x="82199" y="-82201"/>
                    <a:ext cx="20051" cy="184453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</p:grpSp>
          <p:grpSp>
            <p:nvGrpSpPr>
              <p:cNvPr id="667" name="Google Shape;667;p16"/>
              <p:cNvGrpSpPr/>
              <p:nvPr/>
            </p:nvGrpSpPr>
            <p:grpSpPr>
              <a:xfrm>
                <a:off x="869261" y="14147"/>
                <a:ext cx="169749" cy="155603"/>
                <a:chOff x="0" y="-1"/>
                <a:chExt cx="169747" cy="155602"/>
              </a:xfrm>
            </p:grpSpPr>
            <p:sp>
              <p:nvSpPr>
                <p:cNvPr id="668" name="Google Shape;668;p16"/>
                <p:cNvSpPr/>
                <p:nvPr/>
              </p:nvSpPr>
              <p:spPr>
                <a:xfrm>
                  <a:off x="0" y="-1"/>
                  <a:ext cx="169747" cy="155601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669" name="Google Shape;669;p16"/>
                <p:cNvCxnSpPr/>
                <p:nvPr/>
              </p:nvCxnSpPr>
              <p:spPr>
                <a:xfrm flipH="1">
                  <a:off x="84872" y="-1"/>
                  <a:ext cx="3" cy="1556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16"/>
                <p:cNvCxnSpPr/>
                <p:nvPr/>
              </p:nvCxnSpPr>
              <p:spPr>
                <a:xfrm>
                  <a:off x="8276" y="78505"/>
                  <a:ext cx="155604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16"/>
              <p:cNvGrpSpPr/>
              <p:nvPr/>
            </p:nvGrpSpPr>
            <p:grpSpPr>
              <a:xfrm>
                <a:off x="1077902" y="232209"/>
                <a:ext cx="169749" cy="155603"/>
                <a:chOff x="0" y="0"/>
                <a:chExt cx="169747" cy="155602"/>
              </a:xfrm>
            </p:grpSpPr>
            <p:sp>
              <p:nvSpPr>
                <p:cNvPr id="672" name="Google Shape;672;p16"/>
                <p:cNvSpPr/>
                <p:nvPr/>
              </p:nvSpPr>
              <p:spPr>
                <a:xfrm>
                  <a:off x="0" y="0"/>
                  <a:ext cx="169747" cy="155602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673" name="Google Shape;673;p16"/>
                <p:cNvCxnSpPr/>
                <p:nvPr/>
              </p:nvCxnSpPr>
              <p:spPr>
                <a:xfrm flipH="1">
                  <a:off x="84872" y="0"/>
                  <a:ext cx="3" cy="1556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4" name="Google Shape;674;p16"/>
                <p:cNvCxnSpPr/>
                <p:nvPr/>
              </p:nvCxnSpPr>
              <p:spPr>
                <a:xfrm>
                  <a:off x="8276" y="78506"/>
                  <a:ext cx="155604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675" name="Google Shape;675;p16"/>
            <p:cNvSpPr txBox="1"/>
            <p:nvPr/>
          </p:nvSpPr>
          <p:spPr>
            <a:xfrm>
              <a:off x="3093562" y="254614"/>
              <a:ext cx="653062" cy="196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OFICINAS</a:t>
              </a:r>
              <a:endParaRPr/>
            </a:p>
          </p:txBody>
        </p:sp>
        <p:cxnSp>
          <p:nvCxnSpPr>
            <p:cNvPr id="676" name="Google Shape;676;p16"/>
            <p:cNvCxnSpPr/>
            <p:nvPr/>
          </p:nvCxnSpPr>
          <p:spPr>
            <a:xfrm>
              <a:off x="2908632" y="759373"/>
              <a:ext cx="11658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77" name="Google Shape;677;p16"/>
            <p:cNvGrpSpPr/>
            <p:nvPr/>
          </p:nvGrpSpPr>
          <p:grpSpPr>
            <a:xfrm>
              <a:off x="2697079" y="8932"/>
              <a:ext cx="1502851" cy="761841"/>
              <a:chOff x="-1" y="0"/>
              <a:chExt cx="1502850" cy="761839"/>
            </a:xfrm>
          </p:grpSpPr>
          <p:cxnSp>
            <p:nvCxnSpPr>
              <p:cNvPr id="678" name="Google Shape;678;p16"/>
              <p:cNvCxnSpPr/>
              <p:nvPr/>
            </p:nvCxnSpPr>
            <p:spPr>
              <a:xfrm flipH="1">
                <a:off x="1502846" y="0"/>
                <a:ext cx="3" cy="761839"/>
              </a:xfrm>
              <a:prstGeom prst="straightConnector1">
                <a:avLst/>
              </a:prstGeom>
              <a:noFill/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9" name="Google Shape;679;p16"/>
              <p:cNvCxnSpPr/>
              <p:nvPr/>
            </p:nvCxnSpPr>
            <p:spPr>
              <a:xfrm>
                <a:off x="-1" y="753187"/>
                <a:ext cx="200485" cy="3"/>
              </a:xfrm>
              <a:prstGeom prst="straightConnector1">
                <a:avLst/>
              </a:prstGeom>
              <a:noFill/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0" name="Google Shape;680;p16"/>
              <p:cNvCxnSpPr/>
              <p:nvPr/>
            </p:nvCxnSpPr>
            <p:spPr>
              <a:xfrm>
                <a:off x="867079" y="753187"/>
                <a:ext cx="200486" cy="3"/>
              </a:xfrm>
              <a:prstGeom prst="straightConnector1">
                <a:avLst/>
              </a:prstGeom>
              <a:noFill/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1" name="Google Shape;681;p16"/>
              <p:cNvCxnSpPr/>
              <p:nvPr/>
            </p:nvCxnSpPr>
            <p:spPr>
              <a:xfrm>
                <a:off x="1379564" y="753187"/>
                <a:ext cx="118457" cy="3"/>
              </a:xfrm>
              <a:prstGeom prst="straightConnector1">
                <a:avLst/>
              </a:prstGeom>
              <a:noFill/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682" name="Google Shape;682;p16"/>
            <p:cNvCxnSpPr/>
            <p:nvPr/>
          </p:nvCxnSpPr>
          <p:spPr>
            <a:xfrm>
              <a:off x="5863421" y="-2"/>
              <a:ext cx="3" cy="76183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3" name="Google Shape;683;p16"/>
            <p:cNvCxnSpPr/>
            <p:nvPr/>
          </p:nvCxnSpPr>
          <p:spPr>
            <a:xfrm>
              <a:off x="5039065" y="-2"/>
              <a:ext cx="3" cy="76183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4" name="Google Shape;684;p16"/>
            <p:cNvCxnSpPr/>
            <p:nvPr/>
          </p:nvCxnSpPr>
          <p:spPr>
            <a:xfrm>
              <a:off x="4192374" y="759373"/>
              <a:ext cx="1664408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5" name="Google Shape;685;p16"/>
            <p:cNvSpPr txBox="1"/>
            <p:nvPr/>
          </p:nvSpPr>
          <p:spPr>
            <a:xfrm>
              <a:off x="4317488" y="4467"/>
              <a:ext cx="603926" cy="276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ZONA DE DESCARGA</a:t>
              </a:r>
              <a:endParaRPr/>
            </a:p>
          </p:txBody>
        </p:sp>
        <p:sp>
          <p:nvSpPr>
            <p:cNvPr id="686" name="Google Shape;686;p16"/>
            <p:cNvSpPr txBox="1"/>
            <p:nvPr/>
          </p:nvSpPr>
          <p:spPr>
            <a:xfrm>
              <a:off x="5147855" y="4467"/>
              <a:ext cx="603927" cy="276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ZONA DE CARGA</a:t>
              </a:r>
              <a:endParaRPr/>
            </a:p>
          </p:txBody>
        </p:sp>
        <p:sp>
          <p:nvSpPr>
            <p:cNvPr id="687" name="Google Shape;687;p16"/>
            <p:cNvSpPr txBox="1"/>
            <p:nvPr/>
          </p:nvSpPr>
          <p:spPr>
            <a:xfrm>
              <a:off x="6202042" y="1514278"/>
              <a:ext cx="603926" cy="276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CROSS</a:t>
              </a:r>
              <a:endParaRPr/>
            </a:p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DOCKING</a:t>
              </a:r>
              <a:endParaRPr/>
            </a:p>
          </p:txBody>
        </p:sp>
        <p:cxnSp>
          <p:nvCxnSpPr>
            <p:cNvPr id="688" name="Google Shape;688;p16"/>
            <p:cNvCxnSpPr/>
            <p:nvPr/>
          </p:nvCxnSpPr>
          <p:spPr>
            <a:xfrm rot="10800000">
              <a:off x="2953301" y="951449"/>
              <a:ext cx="893380" cy="3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9" name="Google Shape;689;p16"/>
            <p:cNvCxnSpPr/>
            <p:nvPr/>
          </p:nvCxnSpPr>
          <p:spPr>
            <a:xfrm rot="10800000">
              <a:off x="2961343" y="4105820"/>
              <a:ext cx="4564516" cy="3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0" name="Google Shape;690;p16"/>
            <p:cNvCxnSpPr/>
            <p:nvPr/>
          </p:nvCxnSpPr>
          <p:spPr>
            <a:xfrm>
              <a:off x="2962237" y="946983"/>
              <a:ext cx="5" cy="3166235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91" name="Google Shape;691;p16"/>
            <p:cNvSpPr txBox="1"/>
            <p:nvPr/>
          </p:nvSpPr>
          <p:spPr>
            <a:xfrm>
              <a:off x="4462568" y="4116839"/>
              <a:ext cx="1662637" cy="196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ESPACIO DE TRÁNSITO SEGURO</a:t>
              </a:r>
              <a:endParaRPr/>
            </a:p>
          </p:txBody>
        </p:sp>
        <p:cxnSp>
          <p:nvCxnSpPr>
            <p:cNvPr id="692" name="Google Shape;692;p16"/>
            <p:cNvCxnSpPr/>
            <p:nvPr/>
          </p:nvCxnSpPr>
          <p:spPr>
            <a:xfrm>
              <a:off x="7525323" y="946983"/>
              <a:ext cx="5" cy="3166235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93" name="Google Shape;693;p16"/>
            <p:cNvSpPr txBox="1"/>
            <p:nvPr/>
          </p:nvSpPr>
          <p:spPr>
            <a:xfrm rot="-5400000">
              <a:off x="6778062" y="2128714"/>
              <a:ext cx="1662637" cy="196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ESPACIO DE TRÁNSITO SEGURO</a:t>
              </a:r>
              <a:endParaRPr/>
            </a:p>
          </p:txBody>
        </p:sp>
        <p:sp>
          <p:nvSpPr>
            <p:cNvPr id="694" name="Google Shape;694;p16"/>
            <p:cNvSpPr txBox="1"/>
            <p:nvPr/>
          </p:nvSpPr>
          <p:spPr>
            <a:xfrm>
              <a:off x="-1" y="1170632"/>
              <a:ext cx="2049960" cy="82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99F2F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B99F2F"/>
                  </a:solidFill>
                  <a:latin typeface="Calibri"/>
                  <a:ea typeface="Calibri"/>
                  <a:cs typeface="Calibri"/>
                  <a:sym typeface="Calibri"/>
                </a:rPr>
                <a:t>ARTÍCULO 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99F2F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B99F2F"/>
                  </a:solidFill>
                  <a:latin typeface="Calibri"/>
                  <a:ea typeface="Calibri"/>
                  <a:cs typeface="Calibri"/>
                  <a:sym typeface="Calibri"/>
                </a:rPr>
                <a:t>DE CLASE A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99F2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B99F2F"/>
                  </a:solidFill>
                  <a:latin typeface="Calibri"/>
                  <a:ea typeface="Calibri"/>
                  <a:cs typeface="Calibri"/>
                  <a:sym typeface="Calibri"/>
                </a:rPr>
                <a:t>Fuerte rotación</a:t>
              </a:r>
              <a:endParaRPr/>
            </a:p>
          </p:txBody>
        </p:sp>
        <p:sp>
          <p:nvSpPr>
            <p:cNvPr id="695" name="Google Shape;695;p16"/>
            <p:cNvSpPr txBox="1"/>
            <p:nvPr/>
          </p:nvSpPr>
          <p:spPr>
            <a:xfrm>
              <a:off x="-1" y="2176212"/>
              <a:ext cx="2049960" cy="82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4E02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AA4E02"/>
                  </a:solidFill>
                  <a:latin typeface="Calibri"/>
                  <a:ea typeface="Calibri"/>
                  <a:cs typeface="Calibri"/>
                  <a:sym typeface="Calibri"/>
                </a:rPr>
                <a:t>ARTÍCULO 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4E02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AA4E02"/>
                  </a:solidFill>
                  <a:latin typeface="Calibri"/>
                  <a:ea typeface="Calibri"/>
                  <a:cs typeface="Calibri"/>
                  <a:sym typeface="Calibri"/>
                </a:rPr>
                <a:t>DE CLASE B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4E02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AA4E02"/>
                  </a:solidFill>
                  <a:latin typeface="Calibri"/>
                  <a:ea typeface="Calibri"/>
                  <a:cs typeface="Calibri"/>
                  <a:sym typeface="Calibri"/>
                </a:rPr>
                <a:t>Media rotación</a:t>
              </a:r>
              <a:endParaRPr/>
            </a:p>
          </p:txBody>
        </p:sp>
        <p:sp>
          <p:nvSpPr>
            <p:cNvPr id="696" name="Google Shape;696;p16"/>
            <p:cNvSpPr txBox="1"/>
            <p:nvPr/>
          </p:nvSpPr>
          <p:spPr>
            <a:xfrm>
              <a:off x="-1" y="3168541"/>
              <a:ext cx="2049960" cy="82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ARTÍCULO 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CLASE C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Baja rotación</a:t>
              </a:r>
              <a:endParaRPr/>
            </a:p>
          </p:txBody>
        </p:sp>
        <p:cxnSp>
          <p:nvCxnSpPr>
            <p:cNvPr id="697" name="Google Shape;697;p16"/>
            <p:cNvCxnSpPr/>
            <p:nvPr/>
          </p:nvCxnSpPr>
          <p:spPr>
            <a:xfrm>
              <a:off x="1024980" y="2030432"/>
              <a:ext cx="4299915" cy="2550"/>
            </a:xfrm>
            <a:prstGeom prst="straightConnector1">
              <a:avLst/>
            </a:prstGeom>
            <a:noFill/>
            <a:ln cap="flat" cmpd="sng" w="9525">
              <a:solidFill>
                <a:srgbClr val="B99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8" name="Google Shape;698;p16"/>
            <p:cNvCxnSpPr/>
            <p:nvPr/>
          </p:nvCxnSpPr>
          <p:spPr>
            <a:xfrm>
              <a:off x="5322346" y="1131160"/>
              <a:ext cx="3" cy="902531"/>
            </a:xfrm>
            <a:prstGeom prst="straightConnector1">
              <a:avLst/>
            </a:prstGeom>
            <a:noFill/>
            <a:ln cap="flat" cmpd="sng" w="9525">
              <a:solidFill>
                <a:srgbClr val="B99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99" name="Google Shape;699;p16"/>
            <p:cNvSpPr txBox="1"/>
            <p:nvPr/>
          </p:nvSpPr>
          <p:spPr>
            <a:xfrm rot="-5400000">
              <a:off x="1990572" y="2128713"/>
              <a:ext cx="1662636" cy="19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ESPACIO DE TRÁNSITO SEGURO</a:t>
              </a:r>
              <a:endParaRPr/>
            </a:p>
          </p:txBody>
        </p:sp>
        <p:cxnSp>
          <p:nvCxnSpPr>
            <p:cNvPr id="700" name="Google Shape;700;p16"/>
            <p:cNvCxnSpPr/>
            <p:nvPr/>
          </p:nvCxnSpPr>
          <p:spPr>
            <a:xfrm>
              <a:off x="1024977" y="3031763"/>
              <a:ext cx="5446250" cy="3"/>
            </a:xfrm>
            <a:prstGeom prst="straightConnector1">
              <a:avLst/>
            </a:prstGeom>
            <a:noFill/>
            <a:ln cap="flat" cmpd="sng" w="9525">
              <a:solidFill>
                <a:srgbClr val="AA4E0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1" name="Google Shape;701;p16"/>
            <p:cNvCxnSpPr/>
            <p:nvPr/>
          </p:nvCxnSpPr>
          <p:spPr>
            <a:xfrm>
              <a:off x="6466533" y="2132491"/>
              <a:ext cx="3" cy="902530"/>
            </a:xfrm>
            <a:prstGeom prst="straightConnector1">
              <a:avLst/>
            </a:prstGeom>
            <a:noFill/>
            <a:ln cap="flat" cmpd="sng" w="9525">
              <a:solidFill>
                <a:srgbClr val="AA4E0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2" name="Google Shape;702;p16"/>
            <p:cNvCxnSpPr/>
            <p:nvPr/>
          </p:nvCxnSpPr>
          <p:spPr>
            <a:xfrm>
              <a:off x="1024979" y="4030096"/>
              <a:ext cx="6408119" cy="3"/>
            </a:xfrm>
            <a:prstGeom prst="straightConnector1">
              <a:avLst/>
            </a:prstGeom>
            <a:noFill/>
            <a:ln cap="flat" cmpd="sng" w="952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3" name="Google Shape;703;p16"/>
            <p:cNvCxnSpPr/>
            <p:nvPr/>
          </p:nvCxnSpPr>
          <p:spPr>
            <a:xfrm>
              <a:off x="7428403" y="1140878"/>
              <a:ext cx="3" cy="2892476"/>
            </a:xfrm>
            <a:prstGeom prst="straightConnector1">
              <a:avLst/>
            </a:prstGeom>
            <a:noFill/>
            <a:ln cap="flat" cmpd="sng" w="952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7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7"/>
          <p:cNvSpPr/>
          <p:nvPr/>
        </p:nvSpPr>
        <p:spPr>
          <a:xfrm>
            <a:off x="578498" y="2185416"/>
            <a:ext cx="8089642" cy="3936492"/>
          </a:xfrm>
          <a:prstGeom prst="rect">
            <a:avLst/>
          </a:prstGeom>
          <a:solidFill>
            <a:srgbClr val="EEEEEE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0" name="Google Shape;710;p17"/>
          <p:cNvSpPr txBox="1"/>
          <p:nvPr/>
        </p:nvSpPr>
        <p:spPr>
          <a:xfrm>
            <a:off x="458355" y="1339831"/>
            <a:ext cx="6657669" cy="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los siguientes esquemas de bodega se puede ver la clasificación de los espacios en una bodega:</a:t>
            </a:r>
            <a:endParaRPr/>
          </a:p>
        </p:txBody>
      </p:sp>
      <p:cxnSp>
        <p:nvCxnSpPr>
          <p:cNvPr id="711" name="Google Shape;711;p17"/>
          <p:cNvCxnSpPr/>
          <p:nvPr/>
        </p:nvCxnSpPr>
        <p:spPr>
          <a:xfrm>
            <a:off x="1726932" y="6124018"/>
            <a:ext cx="988278" cy="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2" name="Google Shape;712;p17"/>
          <p:cNvSpPr txBox="1"/>
          <p:nvPr/>
        </p:nvSpPr>
        <p:spPr>
          <a:xfrm>
            <a:off x="6146586" y="5877962"/>
            <a:ext cx="1492772" cy="196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ESPACIO DE TRÁNSITO SEGURO</a:t>
            </a:r>
            <a:endParaRPr/>
          </a:p>
        </p:txBody>
      </p:sp>
      <p:sp>
        <p:nvSpPr>
          <p:cNvPr id="713" name="Google Shape;713;p17"/>
          <p:cNvSpPr txBox="1"/>
          <p:nvPr/>
        </p:nvSpPr>
        <p:spPr>
          <a:xfrm>
            <a:off x="531398" y="6321488"/>
            <a:ext cx="5118640" cy="24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Puedes ver mas información en: </a:t>
            </a: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https://www.sobrelogistica.com/tag/almacen/</a:t>
            </a:r>
            <a:endParaRPr/>
          </a:p>
        </p:txBody>
      </p:sp>
      <p:grpSp>
        <p:nvGrpSpPr>
          <p:cNvPr id="714" name="Google Shape;714;p17"/>
          <p:cNvGrpSpPr/>
          <p:nvPr/>
        </p:nvGrpSpPr>
        <p:grpSpPr>
          <a:xfrm>
            <a:off x="586065" y="2196338"/>
            <a:ext cx="136871" cy="3171240"/>
            <a:chOff x="-7" y="-5"/>
            <a:chExt cx="136869" cy="3171238"/>
          </a:xfrm>
        </p:grpSpPr>
        <p:grpSp>
          <p:nvGrpSpPr>
            <p:cNvPr id="715" name="Google Shape;715;p17"/>
            <p:cNvGrpSpPr/>
            <p:nvPr/>
          </p:nvGrpSpPr>
          <p:grpSpPr>
            <a:xfrm>
              <a:off x="-7" y="-5"/>
              <a:ext cx="136869" cy="1274247"/>
              <a:chOff x="-5" y="-4"/>
              <a:chExt cx="136867" cy="1274246"/>
            </a:xfrm>
          </p:grpSpPr>
          <p:grpSp>
            <p:nvGrpSpPr>
              <p:cNvPr id="716" name="Google Shape;716;p17"/>
              <p:cNvGrpSpPr/>
              <p:nvPr/>
            </p:nvGrpSpPr>
            <p:grpSpPr>
              <a:xfrm>
                <a:off x="-5" y="-4"/>
                <a:ext cx="135823" cy="636379"/>
                <a:chOff x="-3" y="-2"/>
                <a:chExt cx="135821" cy="636377"/>
              </a:xfrm>
            </p:grpSpPr>
            <p:grpSp>
              <p:nvGrpSpPr>
                <p:cNvPr id="717" name="Google Shape;717;p17"/>
                <p:cNvGrpSpPr/>
                <p:nvPr/>
              </p:nvGrpSpPr>
              <p:grpSpPr>
                <a:xfrm>
                  <a:off x="-3" y="-2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18" name="Google Shape;718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9" name="Google Shape;719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20" name="Google Shape;720;p17"/>
                <p:cNvGrpSpPr/>
                <p:nvPr/>
              </p:nvGrpSpPr>
              <p:grpSpPr>
                <a:xfrm>
                  <a:off x="-3" y="319496"/>
                  <a:ext cx="135821" cy="316879"/>
                  <a:chOff x="-1" y="-1"/>
                  <a:chExt cx="135819" cy="316878"/>
                </a:xfrm>
              </p:grpSpPr>
              <p:cxnSp>
                <p:nvCxnSpPr>
                  <p:cNvPr id="721" name="Google Shape;721;p17"/>
                  <p:cNvCxnSpPr/>
                  <p:nvPr/>
                </p:nvCxnSpPr>
                <p:spPr>
                  <a:xfrm>
                    <a:off x="-1" y="-1"/>
                    <a:ext cx="135818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22" name="Google Shape;722;p17"/>
                  <p:cNvCxnSpPr/>
                  <p:nvPr/>
                </p:nvCxnSpPr>
                <p:spPr>
                  <a:xfrm flipH="1">
                    <a:off x="1" y="-1"/>
                    <a:ext cx="135817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723" name="Google Shape;723;p17"/>
                <p:cNvCxnSpPr/>
                <p:nvPr/>
              </p:nvCxnSpPr>
              <p:spPr>
                <a:xfrm>
                  <a:off x="329" y="318255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4" name="Google Shape;724;p17"/>
              <p:cNvGrpSpPr/>
              <p:nvPr/>
            </p:nvGrpSpPr>
            <p:grpSpPr>
              <a:xfrm>
                <a:off x="-5" y="5662"/>
                <a:ext cx="135823" cy="1268580"/>
                <a:chOff x="-3" y="-1"/>
                <a:chExt cx="135821" cy="1268578"/>
              </a:xfrm>
            </p:grpSpPr>
            <p:grpSp>
              <p:nvGrpSpPr>
                <p:cNvPr id="725" name="Google Shape;725;p17"/>
                <p:cNvGrpSpPr/>
                <p:nvPr/>
              </p:nvGrpSpPr>
              <p:grpSpPr>
                <a:xfrm>
                  <a:off x="-3" y="632198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26" name="Google Shape;726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27" name="Google Shape;727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28" name="Google Shape;728;p17"/>
                <p:cNvGrpSpPr/>
                <p:nvPr/>
              </p:nvGrpSpPr>
              <p:grpSpPr>
                <a:xfrm>
                  <a:off x="-3" y="951696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29" name="Google Shape;729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30" name="Google Shape;730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731" name="Google Shape;731;p17"/>
                <p:cNvCxnSpPr/>
                <p:nvPr/>
              </p:nvCxnSpPr>
              <p:spPr>
                <a:xfrm>
                  <a:off x="329" y="950456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2" name="Google Shape;732;p17"/>
                <p:cNvCxnSpPr/>
                <p:nvPr/>
              </p:nvCxnSpPr>
              <p:spPr>
                <a:xfrm>
                  <a:off x="329" y="-1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33" name="Google Shape;733;p17"/>
              <p:cNvCxnSpPr/>
              <p:nvPr/>
            </p:nvCxnSpPr>
            <p:spPr>
              <a:xfrm>
                <a:off x="3505" y="638931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4" name="Google Shape;734;p17"/>
              <p:cNvCxnSpPr/>
              <p:nvPr/>
            </p:nvCxnSpPr>
            <p:spPr>
              <a:xfrm>
                <a:off x="3505" y="1271081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5" name="Google Shape;735;p17"/>
            <p:cNvGrpSpPr/>
            <p:nvPr/>
          </p:nvGrpSpPr>
          <p:grpSpPr>
            <a:xfrm>
              <a:off x="-7" y="1266880"/>
              <a:ext cx="136869" cy="1274248"/>
              <a:chOff x="-5" y="-4"/>
              <a:chExt cx="136867" cy="1274246"/>
            </a:xfrm>
          </p:grpSpPr>
          <p:grpSp>
            <p:nvGrpSpPr>
              <p:cNvPr id="736" name="Google Shape;736;p17"/>
              <p:cNvGrpSpPr/>
              <p:nvPr/>
            </p:nvGrpSpPr>
            <p:grpSpPr>
              <a:xfrm>
                <a:off x="-5" y="-4"/>
                <a:ext cx="135823" cy="636379"/>
                <a:chOff x="-3" y="-2"/>
                <a:chExt cx="135821" cy="636377"/>
              </a:xfrm>
            </p:grpSpPr>
            <p:grpSp>
              <p:nvGrpSpPr>
                <p:cNvPr id="737" name="Google Shape;737;p17"/>
                <p:cNvGrpSpPr/>
                <p:nvPr/>
              </p:nvGrpSpPr>
              <p:grpSpPr>
                <a:xfrm>
                  <a:off x="-3" y="-2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38" name="Google Shape;738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39" name="Google Shape;739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40" name="Google Shape;740;p17"/>
                <p:cNvGrpSpPr/>
                <p:nvPr/>
              </p:nvGrpSpPr>
              <p:grpSpPr>
                <a:xfrm>
                  <a:off x="-3" y="319496"/>
                  <a:ext cx="135821" cy="316879"/>
                  <a:chOff x="-1" y="-1"/>
                  <a:chExt cx="135819" cy="316878"/>
                </a:xfrm>
              </p:grpSpPr>
              <p:cxnSp>
                <p:nvCxnSpPr>
                  <p:cNvPr id="741" name="Google Shape;741;p17"/>
                  <p:cNvCxnSpPr/>
                  <p:nvPr/>
                </p:nvCxnSpPr>
                <p:spPr>
                  <a:xfrm>
                    <a:off x="-1" y="-1"/>
                    <a:ext cx="135818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2" name="Google Shape;742;p17"/>
                  <p:cNvCxnSpPr/>
                  <p:nvPr/>
                </p:nvCxnSpPr>
                <p:spPr>
                  <a:xfrm flipH="1">
                    <a:off x="1" y="-1"/>
                    <a:ext cx="135817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743" name="Google Shape;743;p17"/>
                <p:cNvCxnSpPr/>
                <p:nvPr/>
              </p:nvCxnSpPr>
              <p:spPr>
                <a:xfrm>
                  <a:off x="329" y="318255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" name="Google Shape;744;p17"/>
              <p:cNvGrpSpPr/>
              <p:nvPr/>
            </p:nvGrpSpPr>
            <p:grpSpPr>
              <a:xfrm>
                <a:off x="-5" y="5662"/>
                <a:ext cx="135823" cy="1268580"/>
                <a:chOff x="-3" y="-1"/>
                <a:chExt cx="135821" cy="1268578"/>
              </a:xfrm>
            </p:grpSpPr>
            <p:grpSp>
              <p:nvGrpSpPr>
                <p:cNvPr id="745" name="Google Shape;745;p17"/>
                <p:cNvGrpSpPr/>
                <p:nvPr/>
              </p:nvGrpSpPr>
              <p:grpSpPr>
                <a:xfrm>
                  <a:off x="-3" y="632198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46" name="Google Shape;746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7" name="Google Shape;747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48" name="Google Shape;748;p17"/>
                <p:cNvGrpSpPr/>
                <p:nvPr/>
              </p:nvGrpSpPr>
              <p:grpSpPr>
                <a:xfrm>
                  <a:off x="-3" y="951696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49" name="Google Shape;749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0" name="Google Shape;750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751" name="Google Shape;751;p17"/>
                <p:cNvCxnSpPr/>
                <p:nvPr/>
              </p:nvCxnSpPr>
              <p:spPr>
                <a:xfrm>
                  <a:off x="329" y="950456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17"/>
                <p:cNvCxnSpPr/>
                <p:nvPr/>
              </p:nvCxnSpPr>
              <p:spPr>
                <a:xfrm>
                  <a:off x="329" y="-1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53" name="Google Shape;753;p17"/>
              <p:cNvCxnSpPr/>
              <p:nvPr/>
            </p:nvCxnSpPr>
            <p:spPr>
              <a:xfrm>
                <a:off x="3505" y="638931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4" name="Google Shape;754;p17"/>
              <p:cNvCxnSpPr/>
              <p:nvPr/>
            </p:nvCxnSpPr>
            <p:spPr>
              <a:xfrm>
                <a:off x="3505" y="1271081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55" name="Google Shape;755;p17"/>
            <p:cNvGrpSpPr/>
            <p:nvPr/>
          </p:nvGrpSpPr>
          <p:grpSpPr>
            <a:xfrm>
              <a:off x="-7" y="2532296"/>
              <a:ext cx="136869" cy="638937"/>
              <a:chOff x="-5" y="0"/>
              <a:chExt cx="136867" cy="638936"/>
            </a:xfrm>
          </p:grpSpPr>
          <p:grpSp>
            <p:nvGrpSpPr>
              <p:cNvPr id="756" name="Google Shape;756;p17"/>
              <p:cNvGrpSpPr/>
              <p:nvPr/>
            </p:nvGrpSpPr>
            <p:grpSpPr>
              <a:xfrm>
                <a:off x="-5" y="0"/>
                <a:ext cx="135823" cy="636379"/>
                <a:chOff x="-3" y="0"/>
                <a:chExt cx="135821" cy="636378"/>
              </a:xfrm>
            </p:grpSpPr>
            <p:grpSp>
              <p:nvGrpSpPr>
                <p:cNvPr id="757" name="Google Shape;757;p17"/>
                <p:cNvGrpSpPr/>
                <p:nvPr/>
              </p:nvGrpSpPr>
              <p:grpSpPr>
                <a:xfrm>
                  <a:off x="-3" y="0"/>
                  <a:ext cx="135821" cy="316879"/>
                  <a:chOff x="-1" y="0"/>
                  <a:chExt cx="135819" cy="316878"/>
                </a:xfrm>
              </p:grpSpPr>
              <p:cxnSp>
                <p:nvCxnSpPr>
                  <p:cNvPr id="758" name="Google Shape;758;p17"/>
                  <p:cNvCxnSpPr/>
                  <p:nvPr/>
                </p:nvCxnSpPr>
                <p:spPr>
                  <a:xfrm>
                    <a:off x="-1" y="0"/>
                    <a:ext cx="135818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9" name="Google Shape;759;p17"/>
                  <p:cNvCxnSpPr/>
                  <p:nvPr/>
                </p:nvCxnSpPr>
                <p:spPr>
                  <a:xfrm flipH="1">
                    <a:off x="1" y="0"/>
                    <a:ext cx="135817" cy="31687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60" name="Google Shape;760;p17"/>
                <p:cNvGrpSpPr/>
                <p:nvPr/>
              </p:nvGrpSpPr>
              <p:grpSpPr>
                <a:xfrm>
                  <a:off x="-3" y="319497"/>
                  <a:ext cx="135821" cy="316881"/>
                  <a:chOff x="-1" y="-1"/>
                  <a:chExt cx="135819" cy="316879"/>
                </a:xfrm>
              </p:grpSpPr>
              <p:cxnSp>
                <p:nvCxnSpPr>
                  <p:cNvPr id="761" name="Google Shape;761;p17"/>
                  <p:cNvCxnSpPr/>
                  <p:nvPr/>
                </p:nvCxnSpPr>
                <p:spPr>
                  <a:xfrm>
                    <a:off x="-1" y="-1"/>
                    <a:ext cx="135818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2" name="Google Shape;762;p17"/>
                  <p:cNvCxnSpPr/>
                  <p:nvPr/>
                </p:nvCxnSpPr>
                <p:spPr>
                  <a:xfrm flipH="1">
                    <a:off x="1" y="-1"/>
                    <a:ext cx="135817" cy="31687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763" name="Google Shape;763;p17"/>
                <p:cNvCxnSpPr/>
                <p:nvPr/>
              </p:nvCxnSpPr>
              <p:spPr>
                <a:xfrm>
                  <a:off x="329" y="318256"/>
                  <a:ext cx="1333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64" name="Google Shape;764;p17"/>
              <p:cNvCxnSpPr/>
              <p:nvPr/>
            </p:nvCxnSpPr>
            <p:spPr>
              <a:xfrm>
                <a:off x="330" y="5665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5" name="Google Shape;765;p17"/>
              <p:cNvCxnSpPr/>
              <p:nvPr/>
            </p:nvCxnSpPr>
            <p:spPr>
              <a:xfrm>
                <a:off x="3505" y="638933"/>
                <a:ext cx="133357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66" name="Google Shape;766;p17"/>
          <p:cNvSpPr txBox="1"/>
          <p:nvPr/>
        </p:nvSpPr>
        <p:spPr>
          <a:xfrm>
            <a:off x="1692554" y="6081152"/>
            <a:ext cx="1099401" cy="196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 Y SALIDA</a:t>
            </a:r>
            <a:endParaRPr/>
          </a:p>
        </p:txBody>
      </p:sp>
      <p:grpSp>
        <p:nvGrpSpPr>
          <p:cNvPr id="767" name="Google Shape;767;p17"/>
          <p:cNvGrpSpPr/>
          <p:nvPr/>
        </p:nvGrpSpPr>
        <p:grpSpPr>
          <a:xfrm>
            <a:off x="1462571" y="2497222"/>
            <a:ext cx="1238302" cy="1055831"/>
            <a:chOff x="-1" y="-4"/>
            <a:chExt cx="1238301" cy="1055830"/>
          </a:xfrm>
        </p:grpSpPr>
        <p:sp>
          <p:nvSpPr>
            <p:cNvPr id="768" name="Google Shape;768;p17"/>
            <p:cNvSpPr/>
            <p:nvPr/>
          </p:nvSpPr>
          <p:spPr>
            <a:xfrm>
              <a:off x="-1" y="1042"/>
              <a:ext cx="1238253" cy="105456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769" name="Google Shape;769;p17"/>
            <p:cNvGrpSpPr/>
            <p:nvPr/>
          </p:nvGrpSpPr>
          <p:grpSpPr>
            <a:xfrm>
              <a:off x="123" y="-4"/>
              <a:ext cx="1238177" cy="1055830"/>
              <a:chOff x="-2" y="-2"/>
              <a:chExt cx="1238176" cy="1055828"/>
            </a:xfrm>
          </p:grpSpPr>
          <p:sp>
            <p:nvSpPr>
              <p:cNvPr id="770" name="Google Shape;770;p17"/>
              <p:cNvSpPr/>
              <p:nvPr/>
            </p:nvSpPr>
            <p:spPr>
              <a:xfrm>
                <a:off x="-2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-2" y="95926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-2" y="193367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178216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178216" y="95926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355702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533920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711844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882279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1060203" y="-2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355702" y="959656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533920" y="959656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711844" y="959656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882279" y="959656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1060203" y="959656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711844" y="862248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882279" y="862248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1060203" y="862248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711844" y="76801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882279" y="76801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1060203" y="76801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882279" y="668447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1060203" y="668447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882279" y="57421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1060203" y="57421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1060203" y="95555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1060203" y="191641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1060203" y="287197"/>
                <a:ext cx="177971" cy="9616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1060203" y="383589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1060203" y="479144"/>
                <a:ext cx="177971" cy="96170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800" name="Google Shape;800;p17"/>
          <p:cNvGrpSpPr/>
          <p:nvPr/>
        </p:nvGrpSpPr>
        <p:grpSpPr>
          <a:xfrm>
            <a:off x="1754153" y="3854482"/>
            <a:ext cx="1027463" cy="407857"/>
            <a:chOff x="0" y="-2"/>
            <a:chExt cx="1027462" cy="407856"/>
          </a:xfrm>
        </p:grpSpPr>
        <p:sp>
          <p:nvSpPr>
            <p:cNvPr id="801" name="Google Shape;801;p17"/>
            <p:cNvSpPr/>
            <p:nvPr/>
          </p:nvSpPr>
          <p:spPr>
            <a:xfrm>
              <a:off x="0" y="248824"/>
              <a:ext cx="1027462" cy="15903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 rot="10800000">
              <a:off x="0" y="-2"/>
              <a:ext cx="1027462" cy="1590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03" name="Google Shape;803;p17"/>
          <p:cNvSpPr/>
          <p:nvPr/>
        </p:nvSpPr>
        <p:spPr>
          <a:xfrm>
            <a:off x="8415107" y="2493522"/>
            <a:ext cx="247462" cy="1061440"/>
          </a:xfrm>
          <a:prstGeom prst="rect">
            <a:avLst/>
          </a:prstGeom>
          <a:solidFill>
            <a:srgbClr val="FFB375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04" name="Google Shape;804;p17"/>
          <p:cNvGrpSpPr/>
          <p:nvPr/>
        </p:nvGrpSpPr>
        <p:grpSpPr>
          <a:xfrm>
            <a:off x="3043083" y="2481934"/>
            <a:ext cx="1964861" cy="1071694"/>
            <a:chOff x="-5" y="-5"/>
            <a:chExt cx="1964859" cy="1071693"/>
          </a:xfrm>
        </p:grpSpPr>
        <p:grpSp>
          <p:nvGrpSpPr>
            <p:cNvPr id="805" name="Google Shape;805;p17"/>
            <p:cNvGrpSpPr/>
            <p:nvPr/>
          </p:nvGrpSpPr>
          <p:grpSpPr>
            <a:xfrm>
              <a:off x="-5" y="-5"/>
              <a:ext cx="989396" cy="1071693"/>
              <a:chOff x="-3" y="-3"/>
              <a:chExt cx="989394" cy="1071691"/>
            </a:xfrm>
          </p:grpSpPr>
          <p:grpSp>
            <p:nvGrpSpPr>
              <p:cNvPr id="806" name="Google Shape;806;p17"/>
              <p:cNvGrpSpPr/>
              <p:nvPr/>
            </p:nvGrpSpPr>
            <p:grpSpPr>
              <a:xfrm>
                <a:off x="-3" y="-3"/>
                <a:ext cx="501962" cy="1071691"/>
                <a:chOff x="-1" y="-1"/>
                <a:chExt cx="501961" cy="1071689"/>
              </a:xfrm>
            </p:grpSpPr>
            <p:sp>
              <p:nvSpPr>
                <p:cNvPr id="807" name="Google Shape;807;p17"/>
                <p:cNvSpPr/>
                <p:nvPr/>
              </p:nvSpPr>
              <p:spPr>
                <a:xfrm>
                  <a:off x="3642" y="8309"/>
                  <a:ext cx="490154" cy="1063378"/>
                </a:xfrm>
                <a:prstGeom prst="rect">
                  <a:avLst/>
                </a:prstGeom>
                <a:solidFill>
                  <a:srgbClr val="B99F2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808" name="Google Shape;808;p17"/>
                <p:cNvCxnSpPr/>
                <p:nvPr/>
              </p:nvCxnSpPr>
              <p:spPr>
                <a:xfrm flipH="1">
                  <a:off x="244564" y="-1"/>
                  <a:ext cx="3" cy="107168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9" name="Google Shape;809;p17"/>
                <p:cNvCxnSpPr/>
                <p:nvPr/>
              </p:nvCxnSpPr>
              <p:spPr>
                <a:xfrm>
                  <a:off x="-1" y="143416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0" name="Google Shape;810;p17"/>
                <p:cNvCxnSpPr/>
                <p:nvPr/>
              </p:nvCxnSpPr>
              <p:spPr>
                <a:xfrm>
                  <a:off x="-1" y="274880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1" name="Google Shape;811;p17"/>
                <p:cNvCxnSpPr/>
                <p:nvPr/>
              </p:nvCxnSpPr>
              <p:spPr>
                <a:xfrm>
                  <a:off x="-1" y="406344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2" name="Google Shape;812;p17"/>
                <p:cNvCxnSpPr/>
                <p:nvPr/>
              </p:nvCxnSpPr>
              <p:spPr>
                <a:xfrm>
                  <a:off x="-1" y="537807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3" name="Google Shape;813;p17"/>
                <p:cNvCxnSpPr/>
                <p:nvPr/>
              </p:nvCxnSpPr>
              <p:spPr>
                <a:xfrm>
                  <a:off x="-1" y="669271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4" name="Google Shape;814;p17"/>
                <p:cNvCxnSpPr/>
                <p:nvPr/>
              </p:nvCxnSpPr>
              <p:spPr>
                <a:xfrm>
                  <a:off x="-1" y="800735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5" name="Google Shape;815;p17"/>
                <p:cNvCxnSpPr/>
                <p:nvPr/>
              </p:nvCxnSpPr>
              <p:spPr>
                <a:xfrm>
                  <a:off x="-1" y="932202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6" name="Google Shape;816;p17"/>
              <p:cNvGrpSpPr/>
              <p:nvPr/>
            </p:nvGrpSpPr>
            <p:grpSpPr>
              <a:xfrm>
                <a:off x="487429" y="-3"/>
                <a:ext cx="501962" cy="1071691"/>
                <a:chOff x="-1" y="-1"/>
                <a:chExt cx="501961" cy="1071689"/>
              </a:xfrm>
            </p:grpSpPr>
            <p:sp>
              <p:nvSpPr>
                <p:cNvPr id="817" name="Google Shape;817;p17"/>
                <p:cNvSpPr/>
                <p:nvPr/>
              </p:nvSpPr>
              <p:spPr>
                <a:xfrm>
                  <a:off x="3642" y="8309"/>
                  <a:ext cx="490154" cy="1063378"/>
                </a:xfrm>
                <a:prstGeom prst="rect">
                  <a:avLst/>
                </a:prstGeom>
                <a:solidFill>
                  <a:srgbClr val="B99F2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818" name="Google Shape;818;p17"/>
                <p:cNvCxnSpPr/>
                <p:nvPr/>
              </p:nvCxnSpPr>
              <p:spPr>
                <a:xfrm flipH="1">
                  <a:off x="244564" y="-1"/>
                  <a:ext cx="3" cy="107168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9" name="Google Shape;819;p17"/>
                <p:cNvCxnSpPr/>
                <p:nvPr/>
              </p:nvCxnSpPr>
              <p:spPr>
                <a:xfrm>
                  <a:off x="-1" y="143416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0" name="Google Shape;820;p17"/>
                <p:cNvCxnSpPr/>
                <p:nvPr/>
              </p:nvCxnSpPr>
              <p:spPr>
                <a:xfrm>
                  <a:off x="-1" y="274880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1" name="Google Shape;821;p17"/>
                <p:cNvCxnSpPr/>
                <p:nvPr/>
              </p:nvCxnSpPr>
              <p:spPr>
                <a:xfrm>
                  <a:off x="-1" y="406344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2" name="Google Shape;822;p17"/>
                <p:cNvCxnSpPr/>
                <p:nvPr/>
              </p:nvCxnSpPr>
              <p:spPr>
                <a:xfrm>
                  <a:off x="-1" y="537807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3" name="Google Shape;823;p17"/>
                <p:cNvCxnSpPr/>
                <p:nvPr/>
              </p:nvCxnSpPr>
              <p:spPr>
                <a:xfrm>
                  <a:off x="-1" y="669271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4" name="Google Shape;824;p17"/>
                <p:cNvCxnSpPr/>
                <p:nvPr/>
              </p:nvCxnSpPr>
              <p:spPr>
                <a:xfrm>
                  <a:off x="-1" y="800735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5" name="Google Shape;825;p17"/>
                <p:cNvCxnSpPr/>
                <p:nvPr/>
              </p:nvCxnSpPr>
              <p:spPr>
                <a:xfrm>
                  <a:off x="-1" y="932202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26" name="Google Shape;826;p17"/>
            <p:cNvGrpSpPr/>
            <p:nvPr/>
          </p:nvGrpSpPr>
          <p:grpSpPr>
            <a:xfrm>
              <a:off x="975459" y="-5"/>
              <a:ext cx="989395" cy="1071693"/>
              <a:chOff x="-3" y="-3"/>
              <a:chExt cx="989394" cy="1071691"/>
            </a:xfrm>
          </p:grpSpPr>
          <p:grpSp>
            <p:nvGrpSpPr>
              <p:cNvPr id="827" name="Google Shape;827;p17"/>
              <p:cNvGrpSpPr/>
              <p:nvPr/>
            </p:nvGrpSpPr>
            <p:grpSpPr>
              <a:xfrm>
                <a:off x="-3" y="-3"/>
                <a:ext cx="501962" cy="1071691"/>
                <a:chOff x="-1" y="-1"/>
                <a:chExt cx="501961" cy="1071689"/>
              </a:xfrm>
            </p:grpSpPr>
            <p:sp>
              <p:nvSpPr>
                <p:cNvPr id="828" name="Google Shape;828;p17"/>
                <p:cNvSpPr/>
                <p:nvPr/>
              </p:nvSpPr>
              <p:spPr>
                <a:xfrm>
                  <a:off x="3642" y="8309"/>
                  <a:ext cx="490154" cy="1063378"/>
                </a:xfrm>
                <a:prstGeom prst="rect">
                  <a:avLst/>
                </a:prstGeom>
                <a:solidFill>
                  <a:srgbClr val="B99F2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829" name="Google Shape;829;p17"/>
                <p:cNvCxnSpPr/>
                <p:nvPr/>
              </p:nvCxnSpPr>
              <p:spPr>
                <a:xfrm flipH="1">
                  <a:off x="244564" y="-1"/>
                  <a:ext cx="3" cy="107168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0" name="Google Shape;830;p17"/>
                <p:cNvCxnSpPr/>
                <p:nvPr/>
              </p:nvCxnSpPr>
              <p:spPr>
                <a:xfrm>
                  <a:off x="-1" y="143416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1" name="Google Shape;831;p17"/>
                <p:cNvCxnSpPr/>
                <p:nvPr/>
              </p:nvCxnSpPr>
              <p:spPr>
                <a:xfrm>
                  <a:off x="-1" y="274880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2" name="Google Shape;832;p17"/>
                <p:cNvCxnSpPr/>
                <p:nvPr/>
              </p:nvCxnSpPr>
              <p:spPr>
                <a:xfrm>
                  <a:off x="-1" y="406344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3" name="Google Shape;833;p17"/>
                <p:cNvCxnSpPr/>
                <p:nvPr/>
              </p:nvCxnSpPr>
              <p:spPr>
                <a:xfrm>
                  <a:off x="-1" y="537807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4" name="Google Shape;834;p17"/>
                <p:cNvCxnSpPr/>
                <p:nvPr/>
              </p:nvCxnSpPr>
              <p:spPr>
                <a:xfrm>
                  <a:off x="-1" y="669271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5" name="Google Shape;835;p17"/>
                <p:cNvCxnSpPr/>
                <p:nvPr/>
              </p:nvCxnSpPr>
              <p:spPr>
                <a:xfrm>
                  <a:off x="-1" y="800735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6" name="Google Shape;836;p17"/>
                <p:cNvCxnSpPr/>
                <p:nvPr/>
              </p:nvCxnSpPr>
              <p:spPr>
                <a:xfrm>
                  <a:off x="-1" y="932202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7" name="Google Shape;837;p17"/>
              <p:cNvGrpSpPr/>
              <p:nvPr/>
            </p:nvGrpSpPr>
            <p:grpSpPr>
              <a:xfrm>
                <a:off x="487429" y="-3"/>
                <a:ext cx="501962" cy="1071691"/>
                <a:chOff x="-1" y="-1"/>
                <a:chExt cx="501961" cy="1071689"/>
              </a:xfrm>
            </p:grpSpPr>
            <p:sp>
              <p:nvSpPr>
                <p:cNvPr id="838" name="Google Shape;838;p17"/>
                <p:cNvSpPr/>
                <p:nvPr/>
              </p:nvSpPr>
              <p:spPr>
                <a:xfrm>
                  <a:off x="3642" y="8309"/>
                  <a:ext cx="490154" cy="1063378"/>
                </a:xfrm>
                <a:prstGeom prst="rect">
                  <a:avLst/>
                </a:prstGeom>
                <a:solidFill>
                  <a:srgbClr val="B99F2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cxnSp>
              <p:nvCxnSpPr>
                <p:cNvPr id="839" name="Google Shape;839;p17"/>
                <p:cNvCxnSpPr/>
                <p:nvPr/>
              </p:nvCxnSpPr>
              <p:spPr>
                <a:xfrm flipH="1">
                  <a:off x="244564" y="-1"/>
                  <a:ext cx="3" cy="107168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0" name="Google Shape;840;p17"/>
                <p:cNvCxnSpPr/>
                <p:nvPr/>
              </p:nvCxnSpPr>
              <p:spPr>
                <a:xfrm>
                  <a:off x="-1" y="143416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1" name="Google Shape;841;p17"/>
                <p:cNvCxnSpPr/>
                <p:nvPr/>
              </p:nvCxnSpPr>
              <p:spPr>
                <a:xfrm>
                  <a:off x="-1" y="274880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2" name="Google Shape;842;p17"/>
                <p:cNvCxnSpPr/>
                <p:nvPr/>
              </p:nvCxnSpPr>
              <p:spPr>
                <a:xfrm>
                  <a:off x="-1" y="406344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3" name="Google Shape;843;p17"/>
                <p:cNvCxnSpPr/>
                <p:nvPr/>
              </p:nvCxnSpPr>
              <p:spPr>
                <a:xfrm>
                  <a:off x="-1" y="537807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4" name="Google Shape;844;p17"/>
                <p:cNvCxnSpPr/>
                <p:nvPr/>
              </p:nvCxnSpPr>
              <p:spPr>
                <a:xfrm>
                  <a:off x="-1" y="669271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5" name="Google Shape;845;p17"/>
                <p:cNvCxnSpPr/>
                <p:nvPr/>
              </p:nvCxnSpPr>
              <p:spPr>
                <a:xfrm>
                  <a:off x="-1" y="800735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6" name="Google Shape;846;p17"/>
                <p:cNvCxnSpPr/>
                <p:nvPr/>
              </p:nvCxnSpPr>
              <p:spPr>
                <a:xfrm>
                  <a:off x="-1" y="932202"/>
                  <a:ext cx="50196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847" name="Google Shape;847;p17"/>
          <p:cNvGrpSpPr/>
          <p:nvPr/>
        </p:nvGrpSpPr>
        <p:grpSpPr>
          <a:xfrm>
            <a:off x="4996029" y="2481936"/>
            <a:ext cx="989392" cy="1071690"/>
            <a:chOff x="0" y="-3"/>
            <a:chExt cx="989391" cy="1071689"/>
          </a:xfrm>
        </p:grpSpPr>
        <p:grpSp>
          <p:nvGrpSpPr>
            <p:cNvPr id="848" name="Google Shape;848;p17"/>
            <p:cNvGrpSpPr/>
            <p:nvPr/>
          </p:nvGrpSpPr>
          <p:grpSpPr>
            <a:xfrm>
              <a:off x="0" y="-3"/>
              <a:ext cx="501962" cy="1071689"/>
              <a:chOff x="0" y="-2"/>
              <a:chExt cx="501961" cy="1071688"/>
            </a:xfrm>
          </p:grpSpPr>
          <p:sp>
            <p:nvSpPr>
              <p:cNvPr id="849" name="Google Shape;849;p17"/>
              <p:cNvSpPr/>
              <p:nvPr/>
            </p:nvSpPr>
            <p:spPr>
              <a:xfrm>
                <a:off x="3642" y="8308"/>
                <a:ext cx="490153" cy="1063378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850" name="Google Shape;850;p17"/>
              <p:cNvCxnSpPr/>
              <p:nvPr/>
            </p:nvCxnSpPr>
            <p:spPr>
              <a:xfrm flipH="1">
                <a:off x="244564" y="-2"/>
                <a:ext cx="3" cy="10716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0" y="143415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0" y="274879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0" y="406343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0" y="537805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0" y="669269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0" y="800733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0" y="932200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8" name="Google Shape;858;p17"/>
            <p:cNvGrpSpPr/>
            <p:nvPr/>
          </p:nvGrpSpPr>
          <p:grpSpPr>
            <a:xfrm>
              <a:off x="487428" y="-3"/>
              <a:ext cx="501963" cy="1071689"/>
              <a:chOff x="0" y="-2"/>
              <a:chExt cx="501961" cy="1071688"/>
            </a:xfrm>
          </p:grpSpPr>
          <p:sp>
            <p:nvSpPr>
              <p:cNvPr id="859" name="Google Shape;859;p17"/>
              <p:cNvSpPr/>
              <p:nvPr/>
            </p:nvSpPr>
            <p:spPr>
              <a:xfrm>
                <a:off x="3642" y="8308"/>
                <a:ext cx="490153" cy="1063378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860" name="Google Shape;860;p17"/>
              <p:cNvCxnSpPr/>
              <p:nvPr/>
            </p:nvCxnSpPr>
            <p:spPr>
              <a:xfrm flipH="1">
                <a:off x="244564" y="-2"/>
                <a:ext cx="3" cy="10716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1" name="Google Shape;861;p17"/>
              <p:cNvCxnSpPr/>
              <p:nvPr/>
            </p:nvCxnSpPr>
            <p:spPr>
              <a:xfrm>
                <a:off x="0" y="143415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2" name="Google Shape;862;p17"/>
              <p:cNvCxnSpPr/>
              <p:nvPr/>
            </p:nvCxnSpPr>
            <p:spPr>
              <a:xfrm>
                <a:off x="0" y="274879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3" name="Google Shape;863;p17"/>
              <p:cNvCxnSpPr/>
              <p:nvPr/>
            </p:nvCxnSpPr>
            <p:spPr>
              <a:xfrm>
                <a:off x="0" y="406343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4" name="Google Shape;864;p17"/>
              <p:cNvCxnSpPr/>
              <p:nvPr/>
            </p:nvCxnSpPr>
            <p:spPr>
              <a:xfrm>
                <a:off x="0" y="537805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5" name="Google Shape;865;p17"/>
              <p:cNvCxnSpPr/>
              <p:nvPr/>
            </p:nvCxnSpPr>
            <p:spPr>
              <a:xfrm>
                <a:off x="0" y="669269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6" name="Google Shape;866;p17"/>
              <p:cNvCxnSpPr/>
              <p:nvPr/>
            </p:nvCxnSpPr>
            <p:spPr>
              <a:xfrm>
                <a:off x="0" y="800733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7" name="Google Shape;867;p17"/>
              <p:cNvCxnSpPr/>
              <p:nvPr/>
            </p:nvCxnSpPr>
            <p:spPr>
              <a:xfrm>
                <a:off x="0" y="932200"/>
                <a:ext cx="501961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68" name="Google Shape;868;p17"/>
          <p:cNvGrpSpPr/>
          <p:nvPr/>
        </p:nvGrpSpPr>
        <p:grpSpPr>
          <a:xfrm>
            <a:off x="5971492" y="2481939"/>
            <a:ext cx="501962" cy="1071685"/>
            <a:chOff x="0" y="-1"/>
            <a:chExt cx="501960" cy="1071683"/>
          </a:xfrm>
        </p:grpSpPr>
        <p:sp>
          <p:nvSpPr>
            <p:cNvPr id="869" name="Google Shape;869;p17"/>
            <p:cNvSpPr/>
            <p:nvPr/>
          </p:nvSpPr>
          <p:spPr>
            <a:xfrm>
              <a:off x="3642" y="8308"/>
              <a:ext cx="490151" cy="1063374"/>
            </a:xfrm>
            <a:prstGeom prst="rect">
              <a:avLst/>
            </a:prstGeom>
            <a:solidFill>
              <a:srgbClr val="B99F2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70" name="Google Shape;870;p17"/>
            <p:cNvCxnSpPr/>
            <p:nvPr/>
          </p:nvCxnSpPr>
          <p:spPr>
            <a:xfrm flipH="1">
              <a:off x="244562" y="-1"/>
              <a:ext cx="3" cy="107168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1" name="Google Shape;871;p17"/>
            <p:cNvCxnSpPr/>
            <p:nvPr/>
          </p:nvCxnSpPr>
          <p:spPr>
            <a:xfrm>
              <a:off x="0" y="143416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17"/>
            <p:cNvCxnSpPr/>
            <p:nvPr/>
          </p:nvCxnSpPr>
          <p:spPr>
            <a:xfrm>
              <a:off x="0" y="274879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3" name="Google Shape;873;p17"/>
            <p:cNvCxnSpPr/>
            <p:nvPr/>
          </p:nvCxnSpPr>
          <p:spPr>
            <a:xfrm>
              <a:off x="0" y="406342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4" name="Google Shape;874;p17"/>
            <p:cNvCxnSpPr/>
            <p:nvPr/>
          </p:nvCxnSpPr>
          <p:spPr>
            <a:xfrm>
              <a:off x="0" y="537804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17"/>
            <p:cNvCxnSpPr/>
            <p:nvPr/>
          </p:nvCxnSpPr>
          <p:spPr>
            <a:xfrm>
              <a:off x="0" y="669267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6" name="Google Shape;876;p17"/>
            <p:cNvCxnSpPr/>
            <p:nvPr/>
          </p:nvCxnSpPr>
          <p:spPr>
            <a:xfrm>
              <a:off x="0" y="800730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17"/>
            <p:cNvCxnSpPr/>
            <p:nvPr/>
          </p:nvCxnSpPr>
          <p:spPr>
            <a:xfrm>
              <a:off x="0" y="932196"/>
              <a:ext cx="501960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78" name="Google Shape;878;p17"/>
          <p:cNvGrpSpPr/>
          <p:nvPr/>
        </p:nvGrpSpPr>
        <p:grpSpPr>
          <a:xfrm>
            <a:off x="6458920" y="2481939"/>
            <a:ext cx="501962" cy="1071685"/>
            <a:chOff x="0" y="-1"/>
            <a:chExt cx="501960" cy="1071683"/>
          </a:xfrm>
        </p:grpSpPr>
        <p:sp>
          <p:nvSpPr>
            <p:cNvPr id="879" name="Google Shape;879;p17"/>
            <p:cNvSpPr/>
            <p:nvPr/>
          </p:nvSpPr>
          <p:spPr>
            <a:xfrm>
              <a:off x="3642" y="8308"/>
              <a:ext cx="490151" cy="1063374"/>
            </a:xfrm>
            <a:prstGeom prst="rect">
              <a:avLst/>
            </a:prstGeom>
            <a:solidFill>
              <a:srgbClr val="AA4E0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80" name="Google Shape;880;p17"/>
            <p:cNvCxnSpPr/>
            <p:nvPr/>
          </p:nvCxnSpPr>
          <p:spPr>
            <a:xfrm flipH="1">
              <a:off x="244562" y="-1"/>
              <a:ext cx="3" cy="107168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17"/>
            <p:cNvCxnSpPr/>
            <p:nvPr/>
          </p:nvCxnSpPr>
          <p:spPr>
            <a:xfrm>
              <a:off x="0" y="14341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2" name="Google Shape;882;p17"/>
            <p:cNvCxnSpPr/>
            <p:nvPr/>
          </p:nvCxnSpPr>
          <p:spPr>
            <a:xfrm>
              <a:off x="0" y="274879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17"/>
            <p:cNvCxnSpPr/>
            <p:nvPr/>
          </p:nvCxnSpPr>
          <p:spPr>
            <a:xfrm>
              <a:off x="0" y="406342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17"/>
            <p:cNvCxnSpPr/>
            <p:nvPr/>
          </p:nvCxnSpPr>
          <p:spPr>
            <a:xfrm>
              <a:off x="0" y="537804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5" name="Google Shape;885;p17"/>
            <p:cNvCxnSpPr/>
            <p:nvPr/>
          </p:nvCxnSpPr>
          <p:spPr>
            <a:xfrm>
              <a:off x="0" y="669267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17"/>
            <p:cNvCxnSpPr/>
            <p:nvPr/>
          </p:nvCxnSpPr>
          <p:spPr>
            <a:xfrm>
              <a:off x="0" y="800730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7" name="Google Shape;887;p17"/>
            <p:cNvCxnSpPr/>
            <p:nvPr/>
          </p:nvCxnSpPr>
          <p:spPr>
            <a:xfrm>
              <a:off x="0" y="93219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88" name="Google Shape;888;p17"/>
          <p:cNvGrpSpPr/>
          <p:nvPr/>
        </p:nvGrpSpPr>
        <p:grpSpPr>
          <a:xfrm>
            <a:off x="6942886" y="2481939"/>
            <a:ext cx="501962" cy="1071685"/>
            <a:chOff x="0" y="-1"/>
            <a:chExt cx="501960" cy="1071683"/>
          </a:xfrm>
        </p:grpSpPr>
        <p:sp>
          <p:nvSpPr>
            <p:cNvPr id="889" name="Google Shape;889;p17"/>
            <p:cNvSpPr/>
            <p:nvPr/>
          </p:nvSpPr>
          <p:spPr>
            <a:xfrm>
              <a:off x="3642" y="8308"/>
              <a:ext cx="490151" cy="1063374"/>
            </a:xfrm>
            <a:prstGeom prst="rect">
              <a:avLst/>
            </a:prstGeom>
            <a:solidFill>
              <a:srgbClr val="AA4E0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90" name="Google Shape;890;p17"/>
            <p:cNvCxnSpPr/>
            <p:nvPr/>
          </p:nvCxnSpPr>
          <p:spPr>
            <a:xfrm flipH="1">
              <a:off x="244562" y="-1"/>
              <a:ext cx="3" cy="107168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1" name="Google Shape;891;p17"/>
            <p:cNvCxnSpPr/>
            <p:nvPr/>
          </p:nvCxnSpPr>
          <p:spPr>
            <a:xfrm>
              <a:off x="0" y="14341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17"/>
            <p:cNvCxnSpPr/>
            <p:nvPr/>
          </p:nvCxnSpPr>
          <p:spPr>
            <a:xfrm>
              <a:off x="0" y="274879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3" name="Google Shape;893;p17"/>
            <p:cNvCxnSpPr/>
            <p:nvPr/>
          </p:nvCxnSpPr>
          <p:spPr>
            <a:xfrm>
              <a:off x="0" y="406342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4" name="Google Shape;894;p17"/>
            <p:cNvCxnSpPr/>
            <p:nvPr/>
          </p:nvCxnSpPr>
          <p:spPr>
            <a:xfrm>
              <a:off x="0" y="537804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17"/>
            <p:cNvCxnSpPr/>
            <p:nvPr/>
          </p:nvCxnSpPr>
          <p:spPr>
            <a:xfrm>
              <a:off x="0" y="669267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6" name="Google Shape;896;p17"/>
            <p:cNvCxnSpPr/>
            <p:nvPr/>
          </p:nvCxnSpPr>
          <p:spPr>
            <a:xfrm>
              <a:off x="0" y="800730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7" name="Google Shape;897;p17"/>
            <p:cNvCxnSpPr/>
            <p:nvPr/>
          </p:nvCxnSpPr>
          <p:spPr>
            <a:xfrm>
              <a:off x="0" y="93219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98" name="Google Shape;898;p17"/>
          <p:cNvGrpSpPr/>
          <p:nvPr/>
        </p:nvGrpSpPr>
        <p:grpSpPr>
          <a:xfrm>
            <a:off x="7430313" y="2481939"/>
            <a:ext cx="501962" cy="1071685"/>
            <a:chOff x="0" y="-1"/>
            <a:chExt cx="501960" cy="1071683"/>
          </a:xfrm>
        </p:grpSpPr>
        <p:sp>
          <p:nvSpPr>
            <p:cNvPr id="899" name="Google Shape;899;p17"/>
            <p:cNvSpPr/>
            <p:nvPr/>
          </p:nvSpPr>
          <p:spPr>
            <a:xfrm>
              <a:off x="3642" y="8308"/>
              <a:ext cx="490151" cy="1063374"/>
            </a:xfrm>
            <a:prstGeom prst="rect">
              <a:avLst/>
            </a:prstGeom>
            <a:solidFill>
              <a:srgbClr val="AA4E0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00" name="Google Shape;900;p17"/>
            <p:cNvCxnSpPr/>
            <p:nvPr/>
          </p:nvCxnSpPr>
          <p:spPr>
            <a:xfrm flipH="1">
              <a:off x="244562" y="-1"/>
              <a:ext cx="3" cy="107168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17"/>
            <p:cNvCxnSpPr/>
            <p:nvPr/>
          </p:nvCxnSpPr>
          <p:spPr>
            <a:xfrm>
              <a:off x="0" y="14341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2" name="Google Shape;902;p17"/>
            <p:cNvCxnSpPr/>
            <p:nvPr/>
          </p:nvCxnSpPr>
          <p:spPr>
            <a:xfrm>
              <a:off x="0" y="274879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3" name="Google Shape;903;p17"/>
            <p:cNvCxnSpPr/>
            <p:nvPr/>
          </p:nvCxnSpPr>
          <p:spPr>
            <a:xfrm>
              <a:off x="0" y="406342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p17"/>
            <p:cNvCxnSpPr/>
            <p:nvPr/>
          </p:nvCxnSpPr>
          <p:spPr>
            <a:xfrm>
              <a:off x="0" y="537804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p17"/>
            <p:cNvCxnSpPr/>
            <p:nvPr/>
          </p:nvCxnSpPr>
          <p:spPr>
            <a:xfrm>
              <a:off x="0" y="669267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6" name="Google Shape;906;p17"/>
            <p:cNvCxnSpPr/>
            <p:nvPr/>
          </p:nvCxnSpPr>
          <p:spPr>
            <a:xfrm>
              <a:off x="0" y="800730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17"/>
            <p:cNvCxnSpPr/>
            <p:nvPr/>
          </p:nvCxnSpPr>
          <p:spPr>
            <a:xfrm>
              <a:off x="0" y="932196"/>
              <a:ext cx="501960" cy="3"/>
            </a:xfrm>
            <a:prstGeom prst="straightConnector1">
              <a:avLst/>
            </a:prstGeom>
            <a:solidFill>
              <a:srgbClr val="AA4E0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17"/>
          <p:cNvGrpSpPr/>
          <p:nvPr/>
        </p:nvGrpSpPr>
        <p:grpSpPr>
          <a:xfrm>
            <a:off x="7923003" y="2481939"/>
            <a:ext cx="501959" cy="1071685"/>
            <a:chOff x="0" y="-1"/>
            <a:chExt cx="501958" cy="1071683"/>
          </a:xfrm>
        </p:grpSpPr>
        <p:sp>
          <p:nvSpPr>
            <p:cNvPr id="909" name="Google Shape;909;p17"/>
            <p:cNvSpPr/>
            <p:nvPr/>
          </p:nvSpPr>
          <p:spPr>
            <a:xfrm>
              <a:off x="3641" y="8308"/>
              <a:ext cx="490151" cy="1063374"/>
            </a:xfrm>
            <a:prstGeom prst="rect">
              <a:avLst/>
            </a:prstGeom>
            <a:solidFill>
              <a:srgbClr val="ED6B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10" name="Google Shape;910;p17"/>
            <p:cNvCxnSpPr/>
            <p:nvPr/>
          </p:nvCxnSpPr>
          <p:spPr>
            <a:xfrm flipH="1">
              <a:off x="244562" y="-1"/>
              <a:ext cx="3" cy="107168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17"/>
            <p:cNvCxnSpPr/>
            <p:nvPr/>
          </p:nvCxnSpPr>
          <p:spPr>
            <a:xfrm>
              <a:off x="0" y="143416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2" name="Google Shape;912;p17"/>
            <p:cNvCxnSpPr/>
            <p:nvPr/>
          </p:nvCxnSpPr>
          <p:spPr>
            <a:xfrm>
              <a:off x="0" y="274879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7"/>
            <p:cNvCxnSpPr/>
            <p:nvPr/>
          </p:nvCxnSpPr>
          <p:spPr>
            <a:xfrm>
              <a:off x="0" y="406342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p17"/>
            <p:cNvCxnSpPr/>
            <p:nvPr/>
          </p:nvCxnSpPr>
          <p:spPr>
            <a:xfrm>
              <a:off x="0" y="537804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5" name="Google Shape;915;p17"/>
            <p:cNvCxnSpPr/>
            <p:nvPr/>
          </p:nvCxnSpPr>
          <p:spPr>
            <a:xfrm>
              <a:off x="0" y="669267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17"/>
            <p:cNvCxnSpPr/>
            <p:nvPr/>
          </p:nvCxnSpPr>
          <p:spPr>
            <a:xfrm>
              <a:off x="0" y="800730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7" name="Google Shape;917;p17"/>
            <p:cNvCxnSpPr/>
            <p:nvPr/>
          </p:nvCxnSpPr>
          <p:spPr>
            <a:xfrm>
              <a:off x="0" y="932196"/>
              <a:ext cx="501958" cy="3"/>
            </a:xfrm>
            <a:prstGeom prst="straightConnector1">
              <a:avLst/>
            </a:prstGeom>
            <a:solidFill>
              <a:srgbClr val="ED6B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18" name="Google Shape;918;p17"/>
          <p:cNvSpPr/>
          <p:nvPr/>
        </p:nvSpPr>
        <p:spPr>
          <a:xfrm>
            <a:off x="4025532" y="2493522"/>
            <a:ext cx="234647" cy="1061440"/>
          </a:xfrm>
          <a:prstGeom prst="rect">
            <a:avLst/>
          </a:prstGeom>
          <a:solidFill>
            <a:srgbClr val="FFB375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19" name="Google Shape;919;p17"/>
          <p:cNvGrpSpPr/>
          <p:nvPr/>
        </p:nvGrpSpPr>
        <p:grpSpPr>
          <a:xfrm>
            <a:off x="3570344" y="3854482"/>
            <a:ext cx="1027464" cy="407857"/>
            <a:chOff x="0" y="-2"/>
            <a:chExt cx="1027462" cy="407856"/>
          </a:xfrm>
        </p:grpSpPr>
        <p:sp>
          <p:nvSpPr>
            <p:cNvPr id="920" name="Google Shape;920;p17"/>
            <p:cNvSpPr/>
            <p:nvPr/>
          </p:nvSpPr>
          <p:spPr>
            <a:xfrm>
              <a:off x="0" y="248824"/>
              <a:ext cx="1027462" cy="15903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1" name="Google Shape;921;p17"/>
            <p:cNvSpPr/>
            <p:nvPr/>
          </p:nvSpPr>
          <p:spPr>
            <a:xfrm rot="10800000">
              <a:off x="0" y="-2"/>
              <a:ext cx="1027462" cy="1590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22" name="Google Shape;922;p17"/>
          <p:cNvGrpSpPr/>
          <p:nvPr/>
        </p:nvGrpSpPr>
        <p:grpSpPr>
          <a:xfrm>
            <a:off x="5386535" y="3854482"/>
            <a:ext cx="1027464" cy="407857"/>
            <a:chOff x="0" y="-2"/>
            <a:chExt cx="1027462" cy="407856"/>
          </a:xfrm>
        </p:grpSpPr>
        <p:sp>
          <p:nvSpPr>
            <p:cNvPr id="923" name="Google Shape;923;p17"/>
            <p:cNvSpPr/>
            <p:nvPr/>
          </p:nvSpPr>
          <p:spPr>
            <a:xfrm>
              <a:off x="0" y="248824"/>
              <a:ext cx="1027462" cy="15903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 rot="10800000">
              <a:off x="0" y="-2"/>
              <a:ext cx="1027462" cy="1590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25" name="Google Shape;925;p17"/>
          <p:cNvGrpSpPr/>
          <p:nvPr/>
        </p:nvGrpSpPr>
        <p:grpSpPr>
          <a:xfrm>
            <a:off x="7202723" y="3854482"/>
            <a:ext cx="1027464" cy="407857"/>
            <a:chOff x="0" y="-2"/>
            <a:chExt cx="1027462" cy="407856"/>
          </a:xfrm>
        </p:grpSpPr>
        <p:sp>
          <p:nvSpPr>
            <p:cNvPr id="926" name="Google Shape;926;p17"/>
            <p:cNvSpPr/>
            <p:nvPr/>
          </p:nvSpPr>
          <p:spPr>
            <a:xfrm>
              <a:off x="0" y="248824"/>
              <a:ext cx="1027462" cy="15903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 rot="10800000">
              <a:off x="0" y="-2"/>
              <a:ext cx="1027462" cy="1590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28" name="Google Shape;928;p17"/>
          <p:cNvGrpSpPr/>
          <p:nvPr/>
        </p:nvGrpSpPr>
        <p:grpSpPr>
          <a:xfrm>
            <a:off x="1462572" y="4626485"/>
            <a:ext cx="1764580" cy="1064246"/>
            <a:chOff x="-1" y="-1"/>
            <a:chExt cx="1764579" cy="1064245"/>
          </a:xfrm>
        </p:grpSpPr>
        <p:sp>
          <p:nvSpPr>
            <p:cNvPr id="929" name="Google Shape;929;p17"/>
            <p:cNvSpPr/>
            <p:nvPr/>
          </p:nvSpPr>
          <p:spPr>
            <a:xfrm>
              <a:off x="-1" y="-1"/>
              <a:ext cx="1764200" cy="1064245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126" y="3440"/>
              <a:ext cx="177970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126" y="99366"/>
              <a:ext cx="177970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126" y="196807"/>
              <a:ext cx="177970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178343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355829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534045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711969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882402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1060326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1585995" y="98995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126" y="288032"/>
              <a:ext cx="177970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1238250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408683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1586607" y="3440"/>
              <a:ext cx="177971" cy="9617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944" name="Google Shape;944;p17"/>
            <p:cNvGrpSpPr/>
            <p:nvPr/>
          </p:nvGrpSpPr>
          <p:grpSpPr>
            <a:xfrm>
              <a:off x="1405914" y="195075"/>
              <a:ext cx="358057" cy="864188"/>
              <a:chOff x="-4" y="-3"/>
              <a:chExt cx="358056" cy="864187"/>
            </a:xfrm>
          </p:grpSpPr>
          <p:grpSp>
            <p:nvGrpSpPr>
              <p:cNvPr id="945" name="Google Shape;945;p17"/>
              <p:cNvGrpSpPr/>
              <p:nvPr/>
            </p:nvGrpSpPr>
            <p:grpSpPr>
              <a:xfrm>
                <a:off x="180075" y="-3"/>
                <a:ext cx="177977" cy="864187"/>
                <a:chOff x="-1" y="-1"/>
                <a:chExt cx="177975" cy="864186"/>
              </a:xfrm>
            </p:grpSpPr>
            <p:sp>
              <p:nvSpPr>
                <p:cNvPr id="946" name="Google Shape;946;p17"/>
                <p:cNvSpPr/>
                <p:nvPr/>
              </p:nvSpPr>
              <p:spPr>
                <a:xfrm>
                  <a:off x="-1" y="76801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47" name="Google Shape;947;p17"/>
                <p:cNvSpPr/>
                <p:nvPr/>
              </p:nvSpPr>
              <p:spPr>
                <a:xfrm>
                  <a:off x="-1" y="67060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48" name="Google Shape;948;p17"/>
                <p:cNvSpPr/>
                <p:nvPr/>
              </p:nvSpPr>
              <p:spPr>
                <a:xfrm>
                  <a:off x="-1" y="576373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49" name="Google Shape;949;p17"/>
                <p:cNvSpPr/>
                <p:nvPr/>
              </p:nvSpPr>
              <p:spPr>
                <a:xfrm>
                  <a:off x="-1" y="47680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0" name="Google Shape;950;p17"/>
                <p:cNvSpPr/>
                <p:nvPr/>
              </p:nvSpPr>
              <p:spPr>
                <a:xfrm>
                  <a:off x="-1" y="382572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1" name="Google Shape;951;p17"/>
                <p:cNvSpPr/>
                <p:nvPr/>
              </p:nvSpPr>
              <p:spPr>
                <a:xfrm>
                  <a:off x="-1" y="-1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2" name="Google Shape;952;p17"/>
                <p:cNvSpPr/>
                <p:nvPr/>
              </p:nvSpPr>
              <p:spPr>
                <a:xfrm>
                  <a:off x="-1" y="95554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3" name="Google Shape;953;p17"/>
                <p:cNvSpPr/>
                <p:nvPr/>
              </p:nvSpPr>
              <p:spPr>
                <a:xfrm>
                  <a:off x="-1" y="191945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4" name="Google Shape;954;p17"/>
                <p:cNvSpPr/>
                <p:nvPr/>
              </p:nvSpPr>
              <p:spPr>
                <a:xfrm>
                  <a:off x="-1" y="287503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955" name="Google Shape;955;p17"/>
              <p:cNvGrpSpPr/>
              <p:nvPr/>
            </p:nvGrpSpPr>
            <p:grpSpPr>
              <a:xfrm>
                <a:off x="-4" y="-3"/>
                <a:ext cx="177980" cy="864187"/>
                <a:chOff x="-2" y="-1"/>
                <a:chExt cx="177978" cy="864186"/>
              </a:xfrm>
            </p:grpSpPr>
            <p:sp>
              <p:nvSpPr>
                <p:cNvPr id="956" name="Google Shape;956;p17"/>
                <p:cNvSpPr/>
                <p:nvPr/>
              </p:nvSpPr>
              <p:spPr>
                <a:xfrm>
                  <a:off x="-2" y="76801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7" name="Google Shape;957;p17"/>
                <p:cNvSpPr/>
                <p:nvPr/>
              </p:nvSpPr>
              <p:spPr>
                <a:xfrm>
                  <a:off x="-2" y="67060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8" name="Google Shape;958;p17"/>
                <p:cNvSpPr/>
                <p:nvPr/>
              </p:nvSpPr>
              <p:spPr>
                <a:xfrm>
                  <a:off x="-2" y="576373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59" name="Google Shape;959;p17"/>
                <p:cNvSpPr/>
                <p:nvPr/>
              </p:nvSpPr>
              <p:spPr>
                <a:xfrm>
                  <a:off x="-2" y="47680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0" name="Google Shape;960;p17"/>
                <p:cNvSpPr/>
                <p:nvPr/>
              </p:nvSpPr>
              <p:spPr>
                <a:xfrm>
                  <a:off x="-2" y="382572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-2" y="-1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2" name="Google Shape;962;p17"/>
                <p:cNvSpPr/>
                <p:nvPr/>
              </p:nvSpPr>
              <p:spPr>
                <a:xfrm>
                  <a:off x="-2" y="95554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3" name="Google Shape;963;p17"/>
                <p:cNvSpPr/>
                <p:nvPr/>
              </p:nvSpPr>
              <p:spPr>
                <a:xfrm>
                  <a:off x="-2" y="191945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4" name="Google Shape;964;p17"/>
                <p:cNvSpPr/>
                <p:nvPr/>
              </p:nvSpPr>
              <p:spPr>
                <a:xfrm>
                  <a:off x="-2" y="287503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965" name="Google Shape;965;p17"/>
            <p:cNvGrpSpPr/>
            <p:nvPr/>
          </p:nvGrpSpPr>
          <p:grpSpPr>
            <a:xfrm>
              <a:off x="1045875" y="195075"/>
              <a:ext cx="358057" cy="864188"/>
              <a:chOff x="-4" y="-3"/>
              <a:chExt cx="358056" cy="864187"/>
            </a:xfrm>
          </p:grpSpPr>
          <p:grpSp>
            <p:nvGrpSpPr>
              <p:cNvPr id="966" name="Google Shape;966;p17"/>
              <p:cNvGrpSpPr/>
              <p:nvPr/>
            </p:nvGrpSpPr>
            <p:grpSpPr>
              <a:xfrm>
                <a:off x="180075" y="-3"/>
                <a:ext cx="177977" cy="864187"/>
                <a:chOff x="-1" y="-1"/>
                <a:chExt cx="177975" cy="864186"/>
              </a:xfrm>
            </p:grpSpPr>
            <p:sp>
              <p:nvSpPr>
                <p:cNvPr id="967" name="Google Shape;967;p17"/>
                <p:cNvSpPr/>
                <p:nvPr/>
              </p:nvSpPr>
              <p:spPr>
                <a:xfrm>
                  <a:off x="-1" y="76801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8" name="Google Shape;968;p17"/>
                <p:cNvSpPr/>
                <p:nvPr/>
              </p:nvSpPr>
              <p:spPr>
                <a:xfrm>
                  <a:off x="-1" y="67060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69" name="Google Shape;969;p17"/>
                <p:cNvSpPr/>
                <p:nvPr/>
              </p:nvSpPr>
              <p:spPr>
                <a:xfrm>
                  <a:off x="-1" y="576373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0" name="Google Shape;970;p17"/>
                <p:cNvSpPr/>
                <p:nvPr/>
              </p:nvSpPr>
              <p:spPr>
                <a:xfrm>
                  <a:off x="-1" y="476806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1" name="Google Shape;971;p17"/>
                <p:cNvSpPr/>
                <p:nvPr/>
              </p:nvSpPr>
              <p:spPr>
                <a:xfrm>
                  <a:off x="-1" y="382572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2" name="Google Shape;972;p17"/>
                <p:cNvSpPr/>
                <p:nvPr/>
              </p:nvSpPr>
              <p:spPr>
                <a:xfrm>
                  <a:off x="-1" y="-1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3" name="Google Shape;973;p17"/>
                <p:cNvSpPr/>
                <p:nvPr/>
              </p:nvSpPr>
              <p:spPr>
                <a:xfrm>
                  <a:off x="-1" y="95554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4" name="Google Shape;974;p17"/>
                <p:cNvSpPr/>
                <p:nvPr/>
              </p:nvSpPr>
              <p:spPr>
                <a:xfrm>
                  <a:off x="-1" y="191945"/>
                  <a:ext cx="177975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5" name="Google Shape;975;p17"/>
                <p:cNvSpPr/>
                <p:nvPr/>
              </p:nvSpPr>
              <p:spPr>
                <a:xfrm>
                  <a:off x="-1" y="287503"/>
                  <a:ext cx="177975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976" name="Google Shape;976;p17"/>
              <p:cNvGrpSpPr/>
              <p:nvPr/>
            </p:nvGrpSpPr>
            <p:grpSpPr>
              <a:xfrm>
                <a:off x="-4" y="-3"/>
                <a:ext cx="177980" cy="864187"/>
                <a:chOff x="-2" y="-1"/>
                <a:chExt cx="177978" cy="864186"/>
              </a:xfrm>
            </p:grpSpPr>
            <p:sp>
              <p:nvSpPr>
                <p:cNvPr id="977" name="Google Shape;977;p17"/>
                <p:cNvSpPr/>
                <p:nvPr/>
              </p:nvSpPr>
              <p:spPr>
                <a:xfrm>
                  <a:off x="-2" y="76801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8" name="Google Shape;978;p17"/>
                <p:cNvSpPr/>
                <p:nvPr/>
              </p:nvSpPr>
              <p:spPr>
                <a:xfrm>
                  <a:off x="-2" y="67060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79" name="Google Shape;979;p17"/>
                <p:cNvSpPr/>
                <p:nvPr/>
              </p:nvSpPr>
              <p:spPr>
                <a:xfrm>
                  <a:off x="-2" y="576373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0" name="Google Shape;980;p17"/>
                <p:cNvSpPr/>
                <p:nvPr/>
              </p:nvSpPr>
              <p:spPr>
                <a:xfrm>
                  <a:off x="-2" y="476806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1" name="Google Shape;981;p17"/>
                <p:cNvSpPr/>
                <p:nvPr/>
              </p:nvSpPr>
              <p:spPr>
                <a:xfrm>
                  <a:off x="-2" y="382572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2" name="Google Shape;982;p17"/>
                <p:cNvSpPr/>
                <p:nvPr/>
              </p:nvSpPr>
              <p:spPr>
                <a:xfrm>
                  <a:off x="-2" y="-1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-2" y="95554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4" name="Google Shape;984;p17"/>
                <p:cNvSpPr/>
                <p:nvPr/>
              </p:nvSpPr>
              <p:spPr>
                <a:xfrm>
                  <a:off x="-2" y="191945"/>
                  <a:ext cx="177978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5" name="Google Shape;985;p17"/>
                <p:cNvSpPr/>
                <p:nvPr/>
              </p:nvSpPr>
              <p:spPr>
                <a:xfrm>
                  <a:off x="-2" y="287503"/>
                  <a:ext cx="177978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986" name="Google Shape;986;p17"/>
            <p:cNvGrpSpPr/>
            <p:nvPr/>
          </p:nvGrpSpPr>
          <p:grpSpPr>
            <a:xfrm>
              <a:off x="691587" y="195075"/>
              <a:ext cx="358055" cy="864188"/>
              <a:chOff x="-4" y="-3"/>
              <a:chExt cx="358054" cy="864187"/>
            </a:xfrm>
          </p:grpSpPr>
          <p:grpSp>
            <p:nvGrpSpPr>
              <p:cNvPr id="987" name="Google Shape;987;p17"/>
              <p:cNvGrpSpPr/>
              <p:nvPr/>
            </p:nvGrpSpPr>
            <p:grpSpPr>
              <a:xfrm>
                <a:off x="180074" y="-3"/>
                <a:ext cx="177976" cy="864187"/>
                <a:chOff x="-1" y="-1"/>
                <a:chExt cx="177974" cy="864186"/>
              </a:xfrm>
            </p:grpSpPr>
            <p:sp>
              <p:nvSpPr>
                <p:cNvPr id="988" name="Google Shape;988;p17"/>
                <p:cNvSpPr/>
                <p:nvPr/>
              </p:nvSpPr>
              <p:spPr>
                <a:xfrm>
                  <a:off x="-1" y="76801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89" name="Google Shape;989;p17"/>
                <p:cNvSpPr/>
                <p:nvPr/>
              </p:nvSpPr>
              <p:spPr>
                <a:xfrm>
                  <a:off x="-1" y="67060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0" name="Google Shape;990;p17"/>
                <p:cNvSpPr/>
                <p:nvPr/>
              </p:nvSpPr>
              <p:spPr>
                <a:xfrm>
                  <a:off x="-1" y="576373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1" name="Google Shape;991;p17"/>
                <p:cNvSpPr/>
                <p:nvPr/>
              </p:nvSpPr>
              <p:spPr>
                <a:xfrm>
                  <a:off x="-1" y="47680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2" name="Google Shape;992;p17"/>
                <p:cNvSpPr/>
                <p:nvPr/>
              </p:nvSpPr>
              <p:spPr>
                <a:xfrm>
                  <a:off x="-1" y="382572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3" name="Google Shape;993;p17"/>
                <p:cNvSpPr/>
                <p:nvPr/>
              </p:nvSpPr>
              <p:spPr>
                <a:xfrm>
                  <a:off x="-1" y="-1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4" name="Google Shape;994;p17"/>
                <p:cNvSpPr/>
                <p:nvPr/>
              </p:nvSpPr>
              <p:spPr>
                <a:xfrm>
                  <a:off x="-1" y="95554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5" name="Google Shape;995;p17"/>
                <p:cNvSpPr/>
                <p:nvPr/>
              </p:nvSpPr>
              <p:spPr>
                <a:xfrm>
                  <a:off x="-1" y="191945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6" name="Google Shape;996;p17"/>
                <p:cNvSpPr/>
                <p:nvPr/>
              </p:nvSpPr>
              <p:spPr>
                <a:xfrm>
                  <a:off x="-1" y="287503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997" name="Google Shape;997;p17"/>
              <p:cNvGrpSpPr/>
              <p:nvPr/>
            </p:nvGrpSpPr>
            <p:grpSpPr>
              <a:xfrm>
                <a:off x="-4" y="-3"/>
                <a:ext cx="177977" cy="864187"/>
                <a:chOff x="-2" y="-1"/>
                <a:chExt cx="177976" cy="864186"/>
              </a:xfrm>
            </p:grpSpPr>
            <p:sp>
              <p:nvSpPr>
                <p:cNvPr id="998" name="Google Shape;998;p17"/>
                <p:cNvSpPr/>
                <p:nvPr/>
              </p:nvSpPr>
              <p:spPr>
                <a:xfrm>
                  <a:off x="-2" y="76801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-2" y="67060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-2" y="576373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-2" y="47680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2" name="Google Shape;1002;p17"/>
                <p:cNvSpPr/>
                <p:nvPr/>
              </p:nvSpPr>
              <p:spPr>
                <a:xfrm>
                  <a:off x="-2" y="382572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3" name="Google Shape;1003;p17"/>
                <p:cNvSpPr/>
                <p:nvPr/>
              </p:nvSpPr>
              <p:spPr>
                <a:xfrm>
                  <a:off x="-2" y="-1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4" name="Google Shape;1004;p17"/>
                <p:cNvSpPr/>
                <p:nvPr/>
              </p:nvSpPr>
              <p:spPr>
                <a:xfrm>
                  <a:off x="-2" y="95554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5" name="Google Shape;1005;p17"/>
                <p:cNvSpPr/>
                <p:nvPr/>
              </p:nvSpPr>
              <p:spPr>
                <a:xfrm>
                  <a:off x="-2" y="191945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06" name="Google Shape;1006;p17"/>
                <p:cNvSpPr/>
                <p:nvPr/>
              </p:nvSpPr>
              <p:spPr>
                <a:xfrm>
                  <a:off x="-2" y="287503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1007" name="Google Shape;1007;p17"/>
            <p:cNvGrpSpPr/>
            <p:nvPr/>
          </p:nvGrpSpPr>
          <p:grpSpPr>
            <a:xfrm>
              <a:off x="331548" y="195075"/>
              <a:ext cx="358055" cy="864188"/>
              <a:chOff x="-4" y="-3"/>
              <a:chExt cx="358054" cy="864187"/>
            </a:xfrm>
          </p:grpSpPr>
          <p:grpSp>
            <p:nvGrpSpPr>
              <p:cNvPr id="1008" name="Google Shape;1008;p17"/>
              <p:cNvGrpSpPr/>
              <p:nvPr/>
            </p:nvGrpSpPr>
            <p:grpSpPr>
              <a:xfrm>
                <a:off x="180074" y="-3"/>
                <a:ext cx="177976" cy="864187"/>
                <a:chOff x="-1" y="-1"/>
                <a:chExt cx="177974" cy="864186"/>
              </a:xfrm>
            </p:grpSpPr>
            <p:sp>
              <p:nvSpPr>
                <p:cNvPr id="1009" name="Google Shape;1009;p17"/>
                <p:cNvSpPr/>
                <p:nvPr/>
              </p:nvSpPr>
              <p:spPr>
                <a:xfrm>
                  <a:off x="-1" y="76801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0" name="Google Shape;1010;p17"/>
                <p:cNvSpPr/>
                <p:nvPr/>
              </p:nvSpPr>
              <p:spPr>
                <a:xfrm>
                  <a:off x="-1" y="67060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1" name="Google Shape;1011;p17"/>
                <p:cNvSpPr/>
                <p:nvPr/>
              </p:nvSpPr>
              <p:spPr>
                <a:xfrm>
                  <a:off x="-1" y="576373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2" name="Google Shape;1012;p17"/>
                <p:cNvSpPr/>
                <p:nvPr/>
              </p:nvSpPr>
              <p:spPr>
                <a:xfrm>
                  <a:off x="-1" y="476806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3" name="Google Shape;1013;p17"/>
                <p:cNvSpPr/>
                <p:nvPr/>
              </p:nvSpPr>
              <p:spPr>
                <a:xfrm>
                  <a:off x="-1" y="382572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4" name="Google Shape;1014;p17"/>
                <p:cNvSpPr/>
                <p:nvPr/>
              </p:nvSpPr>
              <p:spPr>
                <a:xfrm>
                  <a:off x="-1" y="-1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5" name="Google Shape;1015;p17"/>
                <p:cNvSpPr/>
                <p:nvPr/>
              </p:nvSpPr>
              <p:spPr>
                <a:xfrm>
                  <a:off x="-1" y="95554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6" name="Google Shape;1016;p17"/>
                <p:cNvSpPr/>
                <p:nvPr/>
              </p:nvSpPr>
              <p:spPr>
                <a:xfrm>
                  <a:off x="-1" y="191945"/>
                  <a:ext cx="177974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17" name="Google Shape;1017;p17"/>
                <p:cNvSpPr/>
                <p:nvPr/>
              </p:nvSpPr>
              <p:spPr>
                <a:xfrm>
                  <a:off x="-1" y="287503"/>
                  <a:ext cx="177974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1018" name="Google Shape;1018;p17"/>
              <p:cNvGrpSpPr/>
              <p:nvPr/>
            </p:nvGrpSpPr>
            <p:grpSpPr>
              <a:xfrm>
                <a:off x="-4" y="-3"/>
                <a:ext cx="177977" cy="864187"/>
                <a:chOff x="-2" y="-1"/>
                <a:chExt cx="177976" cy="864186"/>
              </a:xfrm>
            </p:grpSpPr>
            <p:sp>
              <p:nvSpPr>
                <p:cNvPr id="1019" name="Google Shape;1019;p17"/>
                <p:cNvSpPr/>
                <p:nvPr/>
              </p:nvSpPr>
              <p:spPr>
                <a:xfrm>
                  <a:off x="-2" y="76801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0" name="Google Shape;1020;p17"/>
                <p:cNvSpPr/>
                <p:nvPr/>
              </p:nvSpPr>
              <p:spPr>
                <a:xfrm>
                  <a:off x="-2" y="67060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1" name="Google Shape;1021;p17"/>
                <p:cNvSpPr/>
                <p:nvPr/>
              </p:nvSpPr>
              <p:spPr>
                <a:xfrm>
                  <a:off x="-2" y="576373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2" name="Google Shape;1022;p17"/>
                <p:cNvSpPr/>
                <p:nvPr/>
              </p:nvSpPr>
              <p:spPr>
                <a:xfrm>
                  <a:off x="-2" y="476806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3" name="Google Shape;1023;p17"/>
                <p:cNvSpPr/>
                <p:nvPr/>
              </p:nvSpPr>
              <p:spPr>
                <a:xfrm>
                  <a:off x="-2" y="382572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4" name="Google Shape;1024;p17"/>
                <p:cNvSpPr/>
                <p:nvPr/>
              </p:nvSpPr>
              <p:spPr>
                <a:xfrm>
                  <a:off x="-2" y="-1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5" name="Google Shape;1025;p17"/>
                <p:cNvSpPr/>
                <p:nvPr/>
              </p:nvSpPr>
              <p:spPr>
                <a:xfrm>
                  <a:off x="-2" y="95554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6" name="Google Shape;1026;p17"/>
                <p:cNvSpPr/>
                <p:nvPr/>
              </p:nvSpPr>
              <p:spPr>
                <a:xfrm>
                  <a:off x="-2" y="191945"/>
                  <a:ext cx="177976" cy="9617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1027" name="Google Shape;1027;p17"/>
                <p:cNvSpPr/>
                <p:nvPr/>
              </p:nvSpPr>
              <p:spPr>
                <a:xfrm>
                  <a:off x="-2" y="287503"/>
                  <a:ext cx="177976" cy="9616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</p:grpSp>
      <p:grpSp>
        <p:nvGrpSpPr>
          <p:cNvPr id="1028" name="Google Shape;1028;p17"/>
          <p:cNvGrpSpPr/>
          <p:nvPr/>
        </p:nvGrpSpPr>
        <p:grpSpPr>
          <a:xfrm>
            <a:off x="3399486" y="4619586"/>
            <a:ext cx="5264491" cy="1081431"/>
            <a:chOff x="-1" y="-3"/>
            <a:chExt cx="5264490" cy="1081429"/>
          </a:xfrm>
        </p:grpSpPr>
        <p:grpSp>
          <p:nvGrpSpPr>
            <p:cNvPr id="1029" name="Google Shape;1029;p17"/>
            <p:cNvGrpSpPr/>
            <p:nvPr/>
          </p:nvGrpSpPr>
          <p:grpSpPr>
            <a:xfrm>
              <a:off x="-1" y="-3"/>
              <a:ext cx="501962" cy="1071688"/>
              <a:chOff x="0" y="-1"/>
              <a:chExt cx="501960" cy="1071686"/>
            </a:xfrm>
          </p:grpSpPr>
          <p:sp>
            <p:nvSpPr>
              <p:cNvPr id="1030" name="Google Shape;103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31" name="Google Shape;103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2" name="Google Shape;103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4" name="Google Shape;103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5" name="Google Shape;103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6" name="Google Shape;103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7" name="Google Shape;103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8" name="Google Shape;103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9" name="Google Shape;1039;p17"/>
            <p:cNvGrpSpPr/>
            <p:nvPr/>
          </p:nvGrpSpPr>
          <p:grpSpPr>
            <a:xfrm>
              <a:off x="493908" y="-3"/>
              <a:ext cx="501962" cy="1071688"/>
              <a:chOff x="0" y="-1"/>
              <a:chExt cx="501960" cy="1071686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41" name="Google Shape;104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2" name="Google Shape;104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3" name="Google Shape;104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4" name="Google Shape;104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5" name="Google Shape;104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6" name="Google Shape;104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7" name="Google Shape;104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8" name="Google Shape;104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49" name="Google Shape;1049;p17"/>
            <p:cNvGrpSpPr/>
            <p:nvPr/>
          </p:nvGrpSpPr>
          <p:grpSpPr>
            <a:xfrm>
              <a:off x="979302" y="-3"/>
              <a:ext cx="501962" cy="1071688"/>
              <a:chOff x="0" y="-1"/>
              <a:chExt cx="501960" cy="1071686"/>
            </a:xfrm>
          </p:grpSpPr>
          <p:sp>
            <p:nvSpPr>
              <p:cNvPr id="1050" name="Google Shape;105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51" name="Google Shape;105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2" name="Google Shape;105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3" name="Google Shape;105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4" name="Google Shape;105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5" name="Google Shape;105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6" name="Google Shape;105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7" name="Google Shape;105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8" name="Google Shape;105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59" name="Google Shape;1059;p17"/>
            <p:cNvGrpSpPr/>
            <p:nvPr/>
          </p:nvGrpSpPr>
          <p:grpSpPr>
            <a:xfrm>
              <a:off x="1464696" y="-3"/>
              <a:ext cx="501962" cy="1071688"/>
              <a:chOff x="0" y="-1"/>
              <a:chExt cx="501960" cy="1071686"/>
            </a:xfrm>
          </p:grpSpPr>
          <p:sp>
            <p:nvSpPr>
              <p:cNvPr id="1060" name="Google Shape;106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B99F2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61" name="Google Shape;106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2" name="Google Shape;106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3" name="Google Shape;106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4" name="Google Shape;106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5" name="Google Shape;106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6" name="Google Shape;106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7" name="Google Shape;106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8" name="Google Shape;106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69" name="Google Shape;1069;p17"/>
            <p:cNvGrpSpPr/>
            <p:nvPr/>
          </p:nvGrpSpPr>
          <p:grpSpPr>
            <a:xfrm>
              <a:off x="1952933" y="-3"/>
              <a:ext cx="501962" cy="1071688"/>
              <a:chOff x="0" y="-1"/>
              <a:chExt cx="501960" cy="1071686"/>
            </a:xfrm>
          </p:grpSpPr>
          <p:sp>
            <p:nvSpPr>
              <p:cNvPr id="1070" name="Google Shape;107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AA4E02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71" name="Google Shape;107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2" name="Google Shape;107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3" name="Google Shape;107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4" name="Google Shape;107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5" name="Google Shape;107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6" name="Google Shape;107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7" name="Google Shape;107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8" name="Google Shape;107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solidFill>
                <a:srgbClr val="AA4E0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9" name="Google Shape;1079;p17"/>
            <p:cNvGrpSpPr/>
            <p:nvPr/>
          </p:nvGrpSpPr>
          <p:grpSpPr>
            <a:xfrm>
              <a:off x="2448735" y="737"/>
              <a:ext cx="501962" cy="1071688"/>
              <a:chOff x="0" y="-1"/>
              <a:chExt cx="501960" cy="1071686"/>
            </a:xfrm>
          </p:grpSpPr>
          <p:sp>
            <p:nvSpPr>
              <p:cNvPr id="1080" name="Google Shape;108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81" name="Google Shape;108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2" name="Google Shape;108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3" name="Google Shape;108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4" name="Google Shape;108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5" name="Google Shape;108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6" name="Google Shape;108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7" name="Google Shape;108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8" name="Google Shape;108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89" name="Google Shape;1089;p17"/>
            <p:cNvGrpSpPr/>
            <p:nvPr/>
          </p:nvGrpSpPr>
          <p:grpSpPr>
            <a:xfrm>
              <a:off x="2936163" y="737"/>
              <a:ext cx="501962" cy="1071688"/>
              <a:chOff x="0" y="-1"/>
              <a:chExt cx="501960" cy="1071686"/>
            </a:xfrm>
          </p:grpSpPr>
          <p:sp>
            <p:nvSpPr>
              <p:cNvPr id="1090" name="Google Shape;1090;p17"/>
              <p:cNvSpPr/>
              <p:nvPr/>
            </p:nvSpPr>
            <p:spPr>
              <a:xfrm>
                <a:off x="3642" y="8308"/>
                <a:ext cx="490153" cy="1063376"/>
              </a:xfrm>
              <a:prstGeom prst="rect">
                <a:avLst/>
              </a:prstGeom>
              <a:solidFill>
                <a:srgbClr val="ED6B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91" name="Google Shape;1091;p17"/>
              <p:cNvCxnSpPr/>
              <p:nvPr/>
            </p:nvCxnSpPr>
            <p:spPr>
              <a:xfrm flipH="1">
                <a:off x="244564" y="-1"/>
                <a:ext cx="3" cy="1071686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2" name="Google Shape;1092;p17"/>
              <p:cNvCxnSpPr/>
              <p:nvPr/>
            </p:nvCxnSpPr>
            <p:spPr>
              <a:xfrm>
                <a:off x="0" y="143415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3" name="Google Shape;1093;p17"/>
              <p:cNvCxnSpPr/>
              <p:nvPr/>
            </p:nvCxnSpPr>
            <p:spPr>
              <a:xfrm>
                <a:off x="0" y="27487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4" name="Google Shape;1094;p17"/>
              <p:cNvCxnSpPr/>
              <p:nvPr/>
            </p:nvCxnSpPr>
            <p:spPr>
              <a:xfrm>
                <a:off x="0" y="406342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5" name="Google Shape;1095;p17"/>
              <p:cNvCxnSpPr/>
              <p:nvPr/>
            </p:nvCxnSpPr>
            <p:spPr>
              <a:xfrm>
                <a:off x="0" y="537805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6" name="Google Shape;1096;p17"/>
              <p:cNvCxnSpPr/>
              <p:nvPr/>
            </p:nvCxnSpPr>
            <p:spPr>
              <a:xfrm>
                <a:off x="0" y="66926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7" name="Google Shape;1097;p17"/>
              <p:cNvCxnSpPr/>
              <p:nvPr/>
            </p:nvCxnSpPr>
            <p:spPr>
              <a:xfrm>
                <a:off x="0" y="800732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8" name="Google Shape;1098;p17"/>
              <p:cNvCxnSpPr/>
              <p:nvPr/>
            </p:nvCxnSpPr>
            <p:spPr>
              <a:xfrm>
                <a:off x="0" y="932198"/>
                <a:ext cx="501960" cy="3"/>
              </a:xfrm>
              <a:prstGeom prst="straightConnector1">
                <a:avLst/>
              </a:prstGeom>
              <a:solidFill>
                <a:srgbClr val="ED6B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99" name="Google Shape;1099;p17"/>
            <p:cNvGrpSpPr/>
            <p:nvPr/>
          </p:nvGrpSpPr>
          <p:grpSpPr>
            <a:xfrm>
              <a:off x="3571863" y="35023"/>
              <a:ext cx="351873" cy="1027471"/>
              <a:chOff x="-1" y="-2"/>
              <a:chExt cx="351872" cy="1027468"/>
            </a:xfrm>
          </p:grpSpPr>
          <p:sp>
            <p:nvSpPr>
              <p:cNvPr id="1100" name="Google Shape;1100;p17"/>
              <p:cNvSpPr/>
              <p:nvPr/>
            </p:nvSpPr>
            <p:spPr>
              <a:xfrm flipH="1" rot="-5400000">
                <a:off x="-241377" y="434219"/>
                <a:ext cx="1027466" cy="1590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 flipH="1" rot="5400000">
                <a:off x="-434220" y="434217"/>
                <a:ext cx="1027466" cy="1590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102" name="Google Shape;1102;p17"/>
            <p:cNvGrpSpPr/>
            <p:nvPr/>
          </p:nvGrpSpPr>
          <p:grpSpPr>
            <a:xfrm>
              <a:off x="4056165" y="28618"/>
              <a:ext cx="232073" cy="1052808"/>
              <a:chOff x="-8" y="-7"/>
              <a:chExt cx="232072" cy="1052807"/>
            </a:xfrm>
          </p:grpSpPr>
          <p:grpSp>
            <p:nvGrpSpPr>
              <p:cNvPr id="1103" name="Google Shape;1103;p17"/>
              <p:cNvGrpSpPr/>
              <p:nvPr/>
            </p:nvGrpSpPr>
            <p:grpSpPr>
              <a:xfrm>
                <a:off x="-8" y="-7"/>
                <a:ext cx="113084" cy="1052807"/>
                <a:chOff x="-6" y="-6"/>
                <a:chExt cx="113082" cy="1052806"/>
              </a:xfrm>
            </p:grpSpPr>
            <p:grpSp>
              <p:nvGrpSpPr>
                <p:cNvPr id="1104" name="Google Shape;1104;p17"/>
                <p:cNvGrpSpPr/>
                <p:nvPr/>
              </p:nvGrpSpPr>
              <p:grpSpPr>
                <a:xfrm>
                  <a:off x="-6" y="-6"/>
                  <a:ext cx="112220" cy="525792"/>
                  <a:chOff x="-4" y="-4"/>
                  <a:chExt cx="112218" cy="525790"/>
                </a:xfrm>
              </p:grpSpPr>
              <p:grpSp>
                <p:nvGrpSpPr>
                  <p:cNvPr id="1105" name="Google Shape;1105;p17"/>
                  <p:cNvGrpSpPr/>
                  <p:nvPr/>
                </p:nvGrpSpPr>
                <p:grpSpPr>
                  <a:xfrm>
                    <a:off x="-4" y="-4"/>
                    <a:ext cx="112218" cy="261813"/>
                    <a:chOff x="-2" y="-2"/>
                    <a:chExt cx="112216" cy="261812"/>
                  </a:xfrm>
                </p:grpSpPr>
                <p:cxnSp>
                  <p:nvCxnSpPr>
                    <p:cNvPr id="1106" name="Google Shape;1106;p17"/>
                    <p:cNvCxnSpPr/>
                    <p:nvPr/>
                  </p:nvCxnSpPr>
                  <p:spPr>
                    <a:xfrm>
                      <a:off x="-2" y="-2"/>
                      <a:ext cx="112215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07" name="Google Shape;1107;p17"/>
                    <p:cNvCxnSpPr/>
                    <p:nvPr/>
                  </p:nvCxnSpPr>
                  <p:spPr>
                    <a:xfrm flipH="1">
                      <a:off x="0" y="-2"/>
                      <a:ext cx="112214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1108" name="Google Shape;1108;p17"/>
                  <p:cNvGrpSpPr/>
                  <p:nvPr/>
                </p:nvGrpSpPr>
                <p:grpSpPr>
                  <a:xfrm>
                    <a:off x="-4" y="263973"/>
                    <a:ext cx="112218" cy="261813"/>
                    <a:chOff x="-2" y="-2"/>
                    <a:chExt cx="112216" cy="261812"/>
                  </a:xfrm>
                </p:grpSpPr>
                <p:cxnSp>
                  <p:nvCxnSpPr>
                    <p:cNvPr id="1109" name="Google Shape;1109;p17"/>
                    <p:cNvCxnSpPr/>
                    <p:nvPr/>
                  </p:nvCxnSpPr>
                  <p:spPr>
                    <a:xfrm>
                      <a:off x="-2" y="-2"/>
                      <a:ext cx="112215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10" name="Google Shape;1110;p17"/>
                    <p:cNvCxnSpPr/>
                    <p:nvPr/>
                  </p:nvCxnSpPr>
                  <p:spPr>
                    <a:xfrm flipH="1">
                      <a:off x="0" y="-2"/>
                      <a:ext cx="112214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cxnSp>
                <p:nvCxnSpPr>
                  <p:cNvPr id="1111" name="Google Shape;1111;p17"/>
                  <p:cNvCxnSpPr/>
                  <p:nvPr/>
                </p:nvCxnSpPr>
                <p:spPr>
                  <a:xfrm>
                    <a:off x="271" y="262949"/>
                    <a:ext cx="110184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12" name="Google Shape;1112;p17"/>
                <p:cNvGrpSpPr/>
                <p:nvPr/>
              </p:nvGrpSpPr>
              <p:grpSpPr>
                <a:xfrm>
                  <a:off x="-6" y="4678"/>
                  <a:ext cx="112220" cy="1048122"/>
                  <a:chOff x="-4" y="-2"/>
                  <a:chExt cx="112218" cy="1048120"/>
                </a:xfrm>
              </p:grpSpPr>
              <p:grpSp>
                <p:nvGrpSpPr>
                  <p:cNvPr id="1113" name="Google Shape;1113;p17"/>
                  <p:cNvGrpSpPr/>
                  <p:nvPr/>
                </p:nvGrpSpPr>
                <p:grpSpPr>
                  <a:xfrm>
                    <a:off x="-4" y="522331"/>
                    <a:ext cx="112218" cy="261812"/>
                    <a:chOff x="-2" y="-2"/>
                    <a:chExt cx="112216" cy="261811"/>
                  </a:xfrm>
                </p:grpSpPr>
                <p:cxnSp>
                  <p:nvCxnSpPr>
                    <p:cNvPr id="1114" name="Google Shape;1114;p17"/>
                    <p:cNvCxnSpPr/>
                    <p:nvPr/>
                  </p:nvCxnSpPr>
                  <p:spPr>
                    <a:xfrm>
                      <a:off x="-2" y="-2"/>
                      <a:ext cx="112215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15" name="Google Shape;1115;p17"/>
                    <p:cNvCxnSpPr/>
                    <p:nvPr/>
                  </p:nvCxnSpPr>
                  <p:spPr>
                    <a:xfrm flipH="1">
                      <a:off x="0" y="-2"/>
                      <a:ext cx="112214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1116" name="Google Shape;1116;p17"/>
                  <p:cNvGrpSpPr/>
                  <p:nvPr/>
                </p:nvGrpSpPr>
                <p:grpSpPr>
                  <a:xfrm>
                    <a:off x="-4" y="786306"/>
                    <a:ext cx="112218" cy="261812"/>
                    <a:chOff x="-2" y="-2"/>
                    <a:chExt cx="112216" cy="261811"/>
                  </a:xfrm>
                </p:grpSpPr>
                <p:cxnSp>
                  <p:nvCxnSpPr>
                    <p:cNvPr id="1117" name="Google Shape;1117;p17"/>
                    <p:cNvCxnSpPr/>
                    <p:nvPr/>
                  </p:nvCxnSpPr>
                  <p:spPr>
                    <a:xfrm>
                      <a:off x="-2" y="-2"/>
                      <a:ext cx="112215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18" name="Google Shape;1118;p17"/>
                    <p:cNvCxnSpPr/>
                    <p:nvPr/>
                  </p:nvCxnSpPr>
                  <p:spPr>
                    <a:xfrm flipH="1">
                      <a:off x="0" y="-2"/>
                      <a:ext cx="112214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cxnSp>
                <p:nvCxnSpPr>
                  <p:cNvPr id="1119" name="Google Shape;1119;p17"/>
                  <p:cNvCxnSpPr/>
                  <p:nvPr/>
                </p:nvCxnSpPr>
                <p:spPr>
                  <a:xfrm>
                    <a:off x="271" y="785282"/>
                    <a:ext cx="110184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20" name="Google Shape;1120;p17"/>
                  <p:cNvCxnSpPr/>
                  <p:nvPr/>
                </p:nvCxnSpPr>
                <p:spPr>
                  <a:xfrm>
                    <a:off x="271" y="-2"/>
                    <a:ext cx="110184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1121" name="Google Shape;1121;p17"/>
                <p:cNvCxnSpPr/>
                <p:nvPr/>
              </p:nvCxnSpPr>
              <p:spPr>
                <a:xfrm>
                  <a:off x="2895" y="527895"/>
                  <a:ext cx="11018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2" name="Google Shape;1122;p17"/>
                <p:cNvCxnSpPr/>
                <p:nvPr/>
              </p:nvCxnSpPr>
              <p:spPr>
                <a:xfrm>
                  <a:off x="2895" y="1050186"/>
                  <a:ext cx="110181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3" name="Google Shape;1123;p17"/>
              <p:cNvGrpSpPr/>
              <p:nvPr/>
            </p:nvGrpSpPr>
            <p:grpSpPr>
              <a:xfrm>
                <a:off x="118983" y="-7"/>
                <a:ext cx="113081" cy="1052807"/>
                <a:chOff x="-5" y="-6"/>
                <a:chExt cx="113080" cy="1052806"/>
              </a:xfrm>
            </p:grpSpPr>
            <p:grpSp>
              <p:nvGrpSpPr>
                <p:cNvPr id="1124" name="Google Shape;1124;p17"/>
                <p:cNvGrpSpPr/>
                <p:nvPr/>
              </p:nvGrpSpPr>
              <p:grpSpPr>
                <a:xfrm>
                  <a:off x="-5" y="-6"/>
                  <a:ext cx="112216" cy="525792"/>
                  <a:chOff x="-3" y="-4"/>
                  <a:chExt cx="112215" cy="525790"/>
                </a:xfrm>
              </p:grpSpPr>
              <p:grpSp>
                <p:nvGrpSpPr>
                  <p:cNvPr id="1125" name="Google Shape;1125;p17"/>
                  <p:cNvGrpSpPr/>
                  <p:nvPr/>
                </p:nvGrpSpPr>
                <p:grpSpPr>
                  <a:xfrm>
                    <a:off x="-3" y="-4"/>
                    <a:ext cx="112215" cy="261813"/>
                    <a:chOff x="-1" y="-2"/>
                    <a:chExt cx="112214" cy="261812"/>
                  </a:xfrm>
                </p:grpSpPr>
                <p:cxnSp>
                  <p:nvCxnSpPr>
                    <p:cNvPr id="1126" name="Google Shape;1126;p17"/>
                    <p:cNvCxnSpPr/>
                    <p:nvPr/>
                  </p:nvCxnSpPr>
                  <p:spPr>
                    <a:xfrm>
                      <a:off x="-1" y="-2"/>
                      <a:ext cx="112213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27" name="Google Shape;1127;p17"/>
                    <p:cNvCxnSpPr/>
                    <p:nvPr/>
                  </p:nvCxnSpPr>
                  <p:spPr>
                    <a:xfrm flipH="1">
                      <a:off x="0" y="-2"/>
                      <a:ext cx="112213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1128" name="Google Shape;1128;p17"/>
                  <p:cNvGrpSpPr/>
                  <p:nvPr/>
                </p:nvGrpSpPr>
                <p:grpSpPr>
                  <a:xfrm>
                    <a:off x="-3" y="263973"/>
                    <a:ext cx="112215" cy="261813"/>
                    <a:chOff x="-1" y="-2"/>
                    <a:chExt cx="112214" cy="261812"/>
                  </a:xfrm>
                </p:grpSpPr>
                <p:cxnSp>
                  <p:nvCxnSpPr>
                    <p:cNvPr id="1129" name="Google Shape;1129;p17"/>
                    <p:cNvCxnSpPr/>
                    <p:nvPr/>
                  </p:nvCxnSpPr>
                  <p:spPr>
                    <a:xfrm>
                      <a:off x="-1" y="-2"/>
                      <a:ext cx="112213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30" name="Google Shape;1130;p17"/>
                    <p:cNvCxnSpPr/>
                    <p:nvPr/>
                  </p:nvCxnSpPr>
                  <p:spPr>
                    <a:xfrm flipH="1">
                      <a:off x="0" y="-2"/>
                      <a:ext cx="112213" cy="26181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cxnSp>
                <p:nvCxnSpPr>
                  <p:cNvPr id="1131" name="Google Shape;1131;p17"/>
                  <p:cNvCxnSpPr/>
                  <p:nvPr/>
                </p:nvCxnSpPr>
                <p:spPr>
                  <a:xfrm>
                    <a:off x="271" y="262949"/>
                    <a:ext cx="110183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32" name="Google Shape;1132;p17"/>
                <p:cNvGrpSpPr/>
                <p:nvPr/>
              </p:nvGrpSpPr>
              <p:grpSpPr>
                <a:xfrm>
                  <a:off x="-5" y="4678"/>
                  <a:ext cx="112216" cy="1048122"/>
                  <a:chOff x="-3" y="-2"/>
                  <a:chExt cx="112215" cy="1048120"/>
                </a:xfrm>
              </p:grpSpPr>
              <p:grpSp>
                <p:nvGrpSpPr>
                  <p:cNvPr id="1133" name="Google Shape;1133;p17"/>
                  <p:cNvGrpSpPr/>
                  <p:nvPr/>
                </p:nvGrpSpPr>
                <p:grpSpPr>
                  <a:xfrm>
                    <a:off x="-3" y="522331"/>
                    <a:ext cx="112215" cy="261812"/>
                    <a:chOff x="-1" y="-2"/>
                    <a:chExt cx="112214" cy="261811"/>
                  </a:xfrm>
                </p:grpSpPr>
                <p:cxnSp>
                  <p:nvCxnSpPr>
                    <p:cNvPr id="1134" name="Google Shape;1134;p17"/>
                    <p:cNvCxnSpPr/>
                    <p:nvPr/>
                  </p:nvCxnSpPr>
                  <p:spPr>
                    <a:xfrm>
                      <a:off x="-1" y="-2"/>
                      <a:ext cx="112213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35" name="Google Shape;1135;p17"/>
                    <p:cNvCxnSpPr/>
                    <p:nvPr/>
                  </p:nvCxnSpPr>
                  <p:spPr>
                    <a:xfrm flipH="1">
                      <a:off x="0" y="-2"/>
                      <a:ext cx="112213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1136" name="Google Shape;1136;p17"/>
                  <p:cNvGrpSpPr/>
                  <p:nvPr/>
                </p:nvGrpSpPr>
                <p:grpSpPr>
                  <a:xfrm>
                    <a:off x="-3" y="786306"/>
                    <a:ext cx="112215" cy="261812"/>
                    <a:chOff x="-1" y="-2"/>
                    <a:chExt cx="112214" cy="261811"/>
                  </a:xfrm>
                </p:grpSpPr>
                <p:cxnSp>
                  <p:nvCxnSpPr>
                    <p:cNvPr id="1137" name="Google Shape;1137;p17"/>
                    <p:cNvCxnSpPr/>
                    <p:nvPr/>
                  </p:nvCxnSpPr>
                  <p:spPr>
                    <a:xfrm>
                      <a:off x="-1" y="-2"/>
                      <a:ext cx="112213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138" name="Google Shape;1138;p17"/>
                    <p:cNvCxnSpPr/>
                    <p:nvPr/>
                  </p:nvCxnSpPr>
                  <p:spPr>
                    <a:xfrm flipH="1">
                      <a:off x="0" y="-2"/>
                      <a:ext cx="112213" cy="261811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cxnSp>
                <p:nvCxnSpPr>
                  <p:cNvPr id="1139" name="Google Shape;1139;p17"/>
                  <p:cNvCxnSpPr/>
                  <p:nvPr/>
                </p:nvCxnSpPr>
                <p:spPr>
                  <a:xfrm>
                    <a:off x="271" y="785282"/>
                    <a:ext cx="110183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40" name="Google Shape;1140;p17"/>
                  <p:cNvCxnSpPr/>
                  <p:nvPr/>
                </p:nvCxnSpPr>
                <p:spPr>
                  <a:xfrm>
                    <a:off x="271" y="-2"/>
                    <a:ext cx="110183" cy="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1141" name="Google Shape;1141;p17"/>
                <p:cNvCxnSpPr/>
                <p:nvPr/>
              </p:nvCxnSpPr>
              <p:spPr>
                <a:xfrm>
                  <a:off x="2895" y="527895"/>
                  <a:ext cx="110180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17"/>
                <p:cNvCxnSpPr/>
                <p:nvPr/>
              </p:nvCxnSpPr>
              <p:spPr>
                <a:xfrm>
                  <a:off x="2895" y="1050186"/>
                  <a:ext cx="110180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43" name="Google Shape;1143;p17"/>
            <p:cNvGrpSpPr/>
            <p:nvPr/>
          </p:nvGrpSpPr>
          <p:grpSpPr>
            <a:xfrm>
              <a:off x="4418445" y="35023"/>
              <a:ext cx="351873" cy="1027471"/>
              <a:chOff x="-1" y="-2"/>
              <a:chExt cx="351872" cy="1027468"/>
            </a:xfrm>
          </p:grpSpPr>
          <p:sp>
            <p:nvSpPr>
              <p:cNvPr id="1144" name="Google Shape;1144;p17"/>
              <p:cNvSpPr/>
              <p:nvPr/>
            </p:nvSpPr>
            <p:spPr>
              <a:xfrm flipH="1" rot="-5400000">
                <a:off x="-241377" y="434219"/>
                <a:ext cx="1027466" cy="1590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45" name="Google Shape;1145;p17"/>
              <p:cNvSpPr/>
              <p:nvPr/>
            </p:nvSpPr>
            <p:spPr>
              <a:xfrm flipH="1" rot="5400000">
                <a:off x="-434220" y="434217"/>
                <a:ext cx="1027466" cy="1590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146" name="Google Shape;1146;p17"/>
            <p:cNvGrpSpPr/>
            <p:nvPr/>
          </p:nvGrpSpPr>
          <p:grpSpPr>
            <a:xfrm>
              <a:off x="4893287" y="622"/>
              <a:ext cx="116086" cy="1080799"/>
              <a:chOff x="-5" y="-7"/>
              <a:chExt cx="116085" cy="1080797"/>
            </a:xfrm>
          </p:grpSpPr>
          <p:grpSp>
            <p:nvGrpSpPr>
              <p:cNvPr id="1147" name="Google Shape;1147;p17"/>
              <p:cNvGrpSpPr/>
              <p:nvPr/>
            </p:nvGrpSpPr>
            <p:grpSpPr>
              <a:xfrm>
                <a:off x="-5" y="-7"/>
                <a:ext cx="115198" cy="539773"/>
                <a:chOff x="-3" y="-5"/>
                <a:chExt cx="115197" cy="539771"/>
              </a:xfrm>
            </p:grpSpPr>
            <p:grpSp>
              <p:nvGrpSpPr>
                <p:cNvPr id="1148" name="Google Shape;1148;p17"/>
                <p:cNvGrpSpPr/>
                <p:nvPr/>
              </p:nvGrpSpPr>
              <p:grpSpPr>
                <a:xfrm>
                  <a:off x="-3" y="-5"/>
                  <a:ext cx="115197" cy="268774"/>
                  <a:chOff x="-1" y="-3"/>
                  <a:chExt cx="115196" cy="268773"/>
                </a:xfrm>
              </p:grpSpPr>
              <p:cxnSp>
                <p:nvCxnSpPr>
                  <p:cNvPr id="1149" name="Google Shape;1149;p17"/>
                  <p:cNvCxnSpPr/>
                  <p:nvPr/>
                </p:nvCxnSpPr>
                <p:spPr>
                  <a:xfrm>
                    <a:off x="-1" y="-3"/>
                    <a:ext cx="115195" cy="26877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0" name="Google Shape;1150;p17"/>
                  <p:cNvCxnSpPr/>
                  <p:nvPr/>
                </p:nvCxnSpPr>
                <p:spPr>
                  <a:xfrm flipH="1">
                    <a:off x="0" y="-3"/>
                    <a:ext cx="115195" cy="26877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51" name="Google Shape;1151;p17"/>
                <p:cNvGrpSpPr/>
                <p:nvPr/>
              </p:nvGrpSpPr>
              <p:grpSpPr>
                <a:xfrm>
                  <a:off x="-3" y="270991"/>
                  <a:ext cx="115197" cy="268775"/>
                  <a:chOff x="-1" y="-3"/>
                  <a:chExt cx="115196" cy="268774"/>
                </a:xfrm>
              </p:grpSpPr>
              <p:cxnSp>
                <p:nvCxnSpPr>
                  <p:cNvPr id="1152" name="Google Shape;1152;p17"/>
                  <p:cNvCxnSpPr/>
                  <p:nvPr/>
                </p:nvCxnSpPr>
                <p:spPr>
                  <a:xfrm>
                    <a:off x="-1" y="-3"/>
                    <a:ext cx="115195" cy="26877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3" name="Google Shape;1153;p17"/>
                  <p:cNvCxnSpPr/>
                  <p:nvPr/>
                </p:nvCxnSpPr>
                <p:spPr>
                  <a:xfrm flipH="1">
                    <a:off x="0" y="-3"/>
                    <a:ext cx="115195" cy="26877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1154" name="Google Shape;1154;p17"/>
                <p:cNvCxnSpPr/>
                <p:nvPr/>
              </p:nvCxnSpPr>
              <p:spPr>
                <a:xfrm>
                  <a:off x="278" y="269940"/>
                  <a:ext cx="113110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5" name="Google Shape;1155;p17"/>
              <p:cNvGrpSpPr/>
              <p:nvPr/>
            </p:nvGrpSpPr>
            <p:grpSpPr>
              <a:xfrm>
                <a:off x="-5" y="4805"/>
                <a:ext cx="115198" cy="1075985"/>
                <a:chOff x="-3" y="-1"/>
                <a:chExt cx="115197" cy="1075985"/>
              </a:xfrm>
            </p:grpSpPr>
            <p:grpSp>
              <p:nvGrpSpPr>
                <p:cNvPr id="1156" name="Google Shape;1156;p17"/>
                <p:cNvGrpSpPr/>
                <p:nvPr/>
              </p:nvGrpSpPr>
              <p:grpSpPr>
                <a:xfrm>
                  <a:off x="-3" y="536217"/>
                  <a:ext cx="115197" cy="268773"/>
                  <a:chOff x="-1" y="-2"/>
                  <a:chExt cx="115196" cy="268771"/>
                </a:xfrm>
              </p:grpSpPr>
              <p:cxnSp>
                <p:nvCxnSpPr>
                  <p:cNvPr id="1157" name="Google Shape;1157;p17"/>
                  <p:cNvCxnSpPr/>
                  <p:nvPr/>
                </p:nvCxnSpPr>
                <p:spPr>
                  <a:xfrm>
                    <a:off x="-1" y="-2"/>
                    <a:ext cx="115195" cy="26877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8" name="Google Shape;1158;p17"/>
                  <p:cNvCxnSpPr/>
                  <p:nvPr/>
                </p:nvCxnSpPr>
                <p:spPr>
                  <a:xfrm flipH="1">
                    <a:off x="0" y="-2"/>
                    <a:ext cx="115195" cy="26877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59" name="Google Shape;1159;p17"/>
                <p:cNvGrpSpPr/>
                <p:nvPr/>
              </p:nvGrpSpPr>
              <p:grpSpPr>
                <a:xfrm>
                  <a:off x="-3" y="807211"/>
                  <a:ext cx="115197" cy="268773"/>
                  <a:chOff x="-1" y="-2"/>
                  <a:chExt cx="115196" cy="268771"/>
                </a:xfrm>
              </p:grpSpPr>
              <p:cxnSp>
                <p:nvCxnSpPr>
                  <p:cNvPr id="1160" name="Google Shape;1160;p17"/>
                  <p:cNvCxnSpPr/>
                  <p:nvPr/>
                </p:nvCxnSpPr>
                <p:spPr>
                  <a:xfrm>
                    <a:off x="-1" y="-2"/>
                    <a:ext cx="115195" cy="26877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1" name="Google Shape;1161;p17"/>
                  <p:cNvCxnSpPr/>
                  <p:nvPr/>
                </p:nvCxnSpPr>
                <p:spPr>
                  <a:xfrm flipH="1">
                    <a:off x="0" y="-2"/>
                    <a:ext cx="115195" cy="26877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1162" name="Google Shape;1162;p17"/>
                <p:cNvCxnSpPr/>
                <p:nvPr/>
              </p:nvCxnSpPr>
              <p:spPr>
                <a:xfrm>
                  <a:off x="278" y="806161"/>
                  <a:ext cx="113110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3" name="Google Shape;1163;p17"/>
                <p:cNvCxnSpPr/>
                <p:nvPr/>
              </p:nvCxnSpPr>
              <p:spPr>
                <a:xfrm>
                  <a:off x="278" y="-1"/>
                  <a:ext cx="113110" cy="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64" name="Google Shape;1164;p17"/>
              <p:cNvCxnSpPr/>
              <p:nvPr/>
            </p:nvCxnSpPr>
            <p:spPr>
              <a:xfrm>
                <a:off x="2972" y="541933"/>
                <a:ext cx="113108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5" name="Google Shape;1165;p17"/>
              <p:cNvCxnSpPr/>
              <p:nvPr/>
            </p:nvCxnSpPr>
            <p:spPr>
              <a:xfrm>
                <a:off x="2972" y="1078110"/>
                <a:ext cx="113108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66" name="Google Shape;1166;p17"/>
            <p:cNvSpPr/>
            <p:nvPr/>
          </p:nvSpPr>
          <p:spPr>
            <a:xfrm>
              <a:off x="5017027" y="10641"/>
              <a:ext cx="247462" cy="1061443"/>
            </a:xfrm>
            <a:prstGeom prst="rect">
              <a:avLst/>
            </a:prstGeom>
            <a:solidFill>
              <a:srgbClr val="FFB375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67" name="Google Shape;1167;p17"/>
          <p:cNvSpPr txBox="1"/>
          <p:nvPr/>
        </p:nvSpPr>
        <p:spPr>
          <a:xfrm>
            <a:off x="6988626" y="2618376"/>
            <a:ext cx="36018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168" name="Google Shape;1168;p17"/>
          <p:cNvSpPr txBox="1"/>
          <p:nvPr/>
        </p:nvSpPr>
        <p:spPr>
          <a:xfrm>
            <a:off x="3303037" y="2618376"/>
            <a:ext cx="415459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169" name="Google Shape;1169;p17"/>
          <p:cNvSpPr txBox="1"/>
          <p:nvPr/>
        </p:nvSpPr>
        <p:spPr>
          <a:xfrm>
            <a:off x="7940350" y="2609044"/>
            <a:ext cx="441218" cy="640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70" name="Google Shape;1170;p17"/>
          <p:cNvSpPr txBox="1"/>
          <p:nvPr/>
        </p:nvSpPr>
        <p:spPr>
          <a:xfrm>
            <a:off x="4493397" y="2618376"/>
            <a:ext cx="415459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171" name="Google Shape;1171;p17"/>
          <p:cNvSpPr txBox="1"/>
          <p:nvPr/>
        </p:nvSpPr>
        <p:spPr>
          <a:xfrm>
            <a:off x="6092888" y="4748800"/>
            <a:ext cx="44121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72" name="Google Shape;1172;p17"/>
          <p:cNvSpPr txBox="1"/>
          <p:nvPr/>
        </p:nvSpPr>
        <p:spPr>
          <a:xfrm>
            <a:off x="5402424" y="4750220"/>
            <a:ext cx="36018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173" name="Google Shape;1173;p17"/>
          <p:cNvSpPr txBox="1"/>
          <p:nvPr/>
        </p:nvSpPr>
        <p:spPr>
          <a:xfrm>
            <a:off x="4157495" y="4750625"/>
            <a:ext cx="415459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174" name="Google Shape;1174;p17"/>
          <p:cNvSpPr txBox="1"/>
          <p:nvPr/>
        </p:nvSpPr>
        <p:spPr>
          <a:xfrm rot="5400000">
            <a:off x="7445707" y="4788626"/>
            <a:ext cx="36018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4E02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AA4E0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175" name="Google Shape;1175;p17"/>
          <p:cNvSpPr txBox="1"/>
          <p:nvPr/>
        </p:nvSpPr>
        <p:spPr>
          <a:xfrm rot="5400000">
            <a:off x="8227143" y="4788626"/>
            <a:ext cx="36018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grpSp>
        <p:nvGrpSpPr>
          <p:cNvPr id="1176" name="Google Shape;1176;p17"/>
          <p:cNvGrpSpPr/>
          <p:nvPr/>
        </p:nvGrpSpPr>
        <p:grpSpPr>
          <a:xfrm>
            <a:off x="928222" y="4639066"/>
            <a:ext cx="351874" cy="1027465"/>
            <a:chOff x="-1" y="-1"/>
            <a:chExt cx="351873" cy="1027464"/>
          </a:xfrm>
        </p:grpSpPr>
        <p:sp>
          <p:nvSpPr>
            <p:cNvPr id="1177" name="Google Shape;1177;p17"/>
            <p:cNvSpPr/>
            <p:nvPr/>
          </p:nvSpPr>
          <p:spPr>
            <a:xfrm flipH="1" rot="-5400000">
              <a:off x="-241375" y="434217"/>
              <a:ext cx="1027464" cy="1590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8" name="Google Shape;1178;p17"/>
            <p:cNvSpPr/>
            <p:nvPr/>
          </p:nvSpPr>
          <p:spPr>
            <a:xfrm flipH="1" rot="5400000">
              <a:off x="-434218" y="434216"/>
              <a:ext cx="1027463" cy="1590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79" name="Google Shape;1179;p17"/>
          <p:cNvSpPr txBox="1"/>
          <p:nvPr/>
        </p:nvSpPr>
        <p:spPr>
          <a:xfrm rot="5400000">
            <a:off x="650076" y="3556985"/>
            <a:ext cx="360188" cy="640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9F2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B99F2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8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5" name="Google Shape;1185;p18"/>
          <p:cNvGrpSpPr/>
          <p:nvPr/>
        </p:nvGrpSpPr>
        <p:grpSpPr>
          <a:xfrm>
            <a:off x="2035273" y="2492003"/>
            <a:ext cx="6999678" cy="3656876"/>
            <a:chOff x="-1" y="-1"/>
            <a:chExt cx="6999677" cy="3656875"/>
          </a:xfrm>
        </p:grpSpPr>
        <p:sp>
          <p:nvSpPr>
            <p:cNvPr id="1186" name="Google Shape;1186;p18"/>
            <p:cNvSpPr/>
            <p:nvPr/>
          </p:nvSpPr>
          <p:spPr>
            <a:xfrm>
              <a:off x="-1" y="-1"/>
              <a:ext cx="6999677" cy="365687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7" name="Google Shape;1187;p18"/>
            <p:cNvSpPr txBox="1"/>
            <p:nvPr/>
          </p:nvSpPr>
          <p:spPr>
            <a:xfrm>
              <a:off x="183276" y="1638316"/>
              <a:ext cx="6633121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88" name="Google Shape;1188;p18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pic>
        <p:nvPicPr>
          <p:cNvPr descr="Imagen 17" id="1189" name="Google Shape;11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295336"/>
            <a:ext cx="2812028" cy="318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190" name="Google Shape;11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651441"/>
            <a:ext cx="1705022" cy="1272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91" name="Google Shape;119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976851"/>
            <a:ext cx="1651876" cy="884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18"/>
          <p:cNvSpPr txBox="1"/>
          <p:nvPr/>
        </p:nvSpPr>
        <p:spPr>
          <a:xfrm>
            <a:off x="4125174" y="1029694"/>
            <a:ext cx="466495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93" name="Google Shape;1193;p18"/>
          <p:cNvSpPr txBox="1"/>
          <p:nvPr/>
        </p:nvSpPr>
        <p:spPr>
          <a:xfrm>
            <a:off x="3380216" y="2795659"/>
            <a:ext cx="5446472" cy="2897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ESPACIOS EN BODEGA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IMPORTANCIA DE LOS MATERIALES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durante el desarrollo de la presentación, te invito a realizar la siguiente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“Actividad 1 ¿Cuánto Aprendimos?”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Utiliza el archivo indicado y sigue sus instrucciones.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¡Atentos!</a:t>
            </a:r>
            <a:endParaRPr/>
          </a:p>
        </p:txBody>
      </p:sp>
      <p:sp>
        <p:nvSpPr>
          <p:cNvPr id="1194" name="Google Shape;1194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9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9"/>
          <p:cNvSpPr txBox="1"/>
          <p:nvPr/>
        </p:nvSpPr>
        <p:spPr>
          <a:xfrm>
            <a:off x="339071" y="1332081"/>
            <a:ext cx="7017881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1201" name="Google Shape;1201;p19"/>
          <p:cNvGrpSpPr/>
          <p:nvPr/>
        </p:nvGrpSpPr>
        <p:grpSpPr>
          <a:xfrm>
            <a:off x="-4659" y="4568179"/>
            <a:ext cx="5825046" cy="783011"/>
            <a:chOff x="-1" y="-1"/>
            <a:chExt cx="5825044" cy="783010"/>
          </a:xfrm>
        </p:grpSpPr>
        <p:sp>
          <p:nvSpPr>
            <p:cNvPr id="1202" name="Google Shape;1202;p19"/>
            <p:cNvSpPr txBox="1"/>
            <p:nvPr/>
          </p:nvSpPr>
          <p:spPr>
            <a:xfrm>
              <a:off x="1334833" y="113757"/>
              <a:ext cx="4490210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04" name="Google Shape;1204;p19"/>
          <p:cNvGrpSpPr/>
          <p:nvPr/>
        </p:nvGrpSpPr>
        <p:grpSpPr>
          <a:xfrm>
            <a:off x="-4658" y="3697443"/>
            <a:ext cx="6615375" cy="783011"/>
            <a:chOff x="-1" y="-1"/>
            <a:chExt cx="6615374" cy="783010"/>
          </a:xfrm>
        </p:grpSpPr>
        <p:sp>
          <p:nvSpPr>
            <p:cNvPr id="1205" name="Google Shape;1205;p19"/>
            <p:cNvSpPr txBox="1"/>
            <p:nvPr/>
          </p:nvSpPr>
          <p:spPr>
            <a:xfrm>
              <a:off x="1334834" y="94428"/>
              <a:ext cx="5280539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07" name="Google Shape;1207;p19"/>
          <p:cNvGrpSpPr/>
          <p:nvPr/>
        </p:nvGrpSpPr>
        <p:grpSpPr>
          <a:xfrm>
            <a:off x="-4659" y="1955973"/>
            <a:ext cx="9178017" cy="783011"/>
            <a:chOff x="-2" y="-1"/>
            <a:chExt cx="9178016" cy="783010"/>
          </a:xfrm>
        </p:grpSpPr>
        <p:sp>
          <p:nvSpPr>
            <p:cNvPr id="1208" name="Google Shape;1208;p19"/>
            <p:cNvSpPr txBox="1"/>
            <p:nvPr/>
          </p:nvSpPr>
          <p:spPr>
            <a:xfrm>
              <a:off x="1334833" y="222245"/>
              <a:ext cx="7843181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 rot="5400000">
              <a:off x="176178" y="-176181"/>
              <a:ext cx="783010" cy="1135369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10" name="Google Shape;1210;p19"/>
          <p:cNvGrpSpPr/>
          <p:nvPr/>
        </p:nvGrpSpPr>
        <p:grpSpPr>
          <a:xfrm>
            <a:off x="-4659" y="2826707"/>
            <a:ext cx="6057521" cy="783012"/>
            <a:chOff x="-1" y="-1"/>
            <a:chExt cx="6057520" cy="783010"/>
          </a:xfrm>
        </p:grpSpPr>
        <p:sp>
          <p:nvSpPr>
            <p:cNvPr id="1211" name="Google Shape;1211;p19"/>
            <p:cNvSpPr txBox="1"/>
            <p:nvPr/>
          </p:nvSpPr>
          <p:spPr>
            <a:xfrm>
              <a:off x="1334834" y="90509"/>
              <a:ext cx="4722685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13" name="Google Shape;1213;p19"/>
          <p:cNvGrpSpPr/>
          <p:nvPr/>
        </p:nvGrpSpPr>
        <p:grpSpPr>
          <a:xfrm>
            <a:off x="-4659" y="5438911"/>
            <a:ext cx="6421733" cy="783011"/>
            <a:chOff x="-1" y="-1"/>
            <a:chExt cx="6421730" cy="783010"/>
          </a:xfrm>
        </p:grpSpPr>
        <p:sp>
          <p:nvSpPr>
            <p:cNvPr id="1214" name="Google Shape;1214;p19"/>
            <p:cNvSpPr txBox="1"/>
            <p:nvPr/>
          </p:nvSpPr>
          <p:spPr>
            <a:xfrm>
              <a:off x="1334833" y="123924"/>
              <a:ext cx="5086896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n 47" id="1216" name="Google Shape;1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6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8" id="1217" name="Google Shape;121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9" id="1218" name="Google Shape;121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0" id="1219" name="Google Shape;121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1" id="1220" name="Google Shape;122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2" id="1221" name="Google Shape;122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65422" y="2049136"/>
            <a:ext cx="1444330" cy="36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39097" y="834800"/>
            <a:ext cx="4156806" cy="33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52976" y="2300585"/>
            <a:ext cx="8268269" cy="115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DE ESPACIOS EN BODEGA SEGÚN IMPORTANCIA DE LOS MATERIALES</a:t>
            </a:r>
            <a:endParaRPr/>
          </a:p>
        </p:txBody>
      </p:sp>
      <p:pic>
        <p:nvPicPr>
          <p:cNvPr descr="Imagen 4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995" y="3492401"/>
            <a:ext cx="4954866" cy="393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0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8" name="Google Shape;1228;p20"/>
          <p:cNvGrpSpPr/>
          <p:nvPr/>
        </p:nvGrpSpPr>
        <p:grpSpPr>
          <a:xfrm>
            <a:off x="431619" y="2285848"/>
            <a:ext cx="8839210" cy="3238198"/>
            <a:chOff x="-2" y="0"/>
            <a:chExt cx="8839208" cy="3238196"/>
          </a:xfrm>
        </p:grpSpPr>
        <p:sp>
          <p:nvSpPr>
            <p:cNvPr id="1229" name="Google Shape;1229;p20"/>
            <p:cNvSpPr/>
            <p:nvPr/>
          </p:nvSpPr>
          <p:spPr>
            <a:xfrm>
              <a:off x="-2" y="0"/>
              <a:ext cx="8839208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0" name="Google Shape;1230;p20"/>
            <p:cNvSpPr txBox="1"/>
            <p:nvPr/>
          </p:nvSpPr>
          <p:spPr>
            <a:xfrm>
              <a:off x="162837" y="1428979"/>
              <a:ext cx="8513531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31" name="Google Shape;1231;p20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 2" id="1232" name="Google Shape;12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711" y="3978569"/>
            <a:ext cx="6899893" cy="39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20"/>
          <p:cNvSpPr txBox="1"/>
          <p:nvPr/>
        </p:nvSpPr>
        <p:spPr>
          <a:xfrm>
            <a:off x="958645" y="2779251"/>
            <a:ext cx="51078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ESPACIOS EN BODEGA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IMPORTANCIA DE LOS MATERIALES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b="1" lang="en-US" sz="1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1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None/>
            </a:pPr>
            <a:br>
              <a:rPr b="1" i="0" lang="en-US" sz="16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4" name="Google Shape;1234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1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2" name="Google Shape;1242;p21"/>
          <p:cNvGrpSpPr/>
          <p:nvPr/>
        </p:nvGrpSpPr>
        <p:grpSpPr>
          <a:xfrm>
            <a:off x="431619" y="2285848"/>
            <a:ext cx="8839210" cy="3238198"/>
            <a:chOff x="-2" y="0"/>
            <a:chExt cx="8839208" cy="3238196"/>
          </a:xfrm>
        </p:grpSpPr>
        <p:sp>
          <p:nvSpPr>
            <p:cNvPr id="1243" name="Google Shape;1243;p21"/>
            <p:cNvSpPr/>
            <p:nvPr/>
          </p:nvSpPr>
          <p:spPr>
            <a:xfrm>
              <a:off x="-2" y="0"/>
              <a:ext cx="8839208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4" name="Google Shape;1244;p21"/>
            <p:cNvSpPr txBox="1"/>
            <p:nvPr/>
          </p:nvSpPr>
          <p:spPr>
            <a:xfrm>
              <a:off x="162837" y="1428979"/>
              <a:ext cx="8513531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45" name="Google Shape;1245;p21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6" name="Google Shape;1246;p21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pic>
        <p:nvPicPr>
          <p:cNvPr descr="Imagen 8" id="1247" name="Google Shape;12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7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21"/>
          <p:cNvSpPr txBox="1"/>
          <p:nvPr/>
        </p:nvSpPr>
        <p:spPr>
          <a:xfrm>
            <a:off x="958645" y="2729076"/>
            <a:ext cx="5107861" cy="2894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ESPACIOS EN BODEGA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IMPORTANCIA DE LOS MATERIALES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 16" id="1249" name="Google Shape;12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2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6" name="Google Shape;1256;p22"/>
          <p:cNvGrpSpPr/>
          <p:nvPr/>
        </p:nvGrpSpPr>
        <p:grpSpPr>
          <a:xfrm>
            <a:off x="431619" y="2285848"/>
            <a:ext cx="8839210" cy="3238198"/>
            <a:chOff x="-2" y="0"/>
            <a:chExt cx="8839208" cy="3238196"/>
          </a:xfrm>
        </p:grpSpPr>
        <p:sp>
          <p:nvSpPr>
            <p:cNvPr id="1257" name="Google Shape;1257;p22"/>
            <p:cNvSpPr/>
            <p:nvPr/>
          </p:nvSpPr>
          <p:spPr>
            <a:xfrm>
              <a:off x="-2" y="0"/>
              <a:ext cx="8839208" cy="3238196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8" name="Google Shape;1258;p22"/>
            <p:cNvSpPr txBox="1"/>
            <p:nvPr/>
          </p:nvSpPr>
          <p:spPr>
            <a:xfrm>
              <a:off x="162837" y="1428979"/>
              <a:ext cx="8513531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59" name="Google Shape;1259;p22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0" name="Google Shape;1260;p22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CONOCE MÁS EN:</a:t>
            </a:r>
            <a:endParaRPr/>
          </a:p>
        </p:txBody>
      </p:sp>
      <p:pic>
        <p:nvPicPr>
          <p:cNvPr descr="Imagen 9" id="1261" name="Google Shape;12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979" y="4312096"/>
            <a:ext cx="3516432" cy="3331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22"/>
          <p:cNvSpPr txBox="1"/>
          <p:nvPr/>
        </p:nvSpPr>
        <p:spPr>
          <a:xfrm>
            <a:off x="992614" y="2740429"/>
            <a:ext cx="7256582" cy="2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Blog: "Las ventajas del método ABC para la clasificación de inventarios en el almacén”.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https://www.mecalux.es/blog/metodo-abc-clasificacion-almacen</a:t>
            </a:r>
            <a:endParaRPr b="0" i="0" sz="1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Video: "Modelo ABC y Layout”.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https://www.youtube.com/watch?v=bv83Ck-POZk</a:t>
            </a:r>
            <a:endParaRPr b="0" i="0" sz="1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Cómo hacer un análisis ABC para el almacén.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https://www.sobrelogistica.com/tag/almacen/</a:t>
            </a:r>
            <a:endParaRPr/>
          </a:p>
        </p:txBody>
      </p:sp>
      <p:pic>
        <p:nvPicPr>
          <p:cNvPr descr="Gráfico 4" id="1263" name="Google Shape;126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2817" y="1922103"/>
            <a:ext cx="711184" cy="71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62113" y="2499448"/>
            <a:ext cx="2760224" cy="3115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Cubicar los productos, materiales e insumos que requieren almacenaje y los espacios de bodegaje para lograr una disposición eficiente de los primeros y la optimización de los segundos.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 - 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52573" y="1472660"/>
            <a:ext cx="2980515" cy="4543829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5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58669" y="2033503"/>
            <a:ext cx="2768320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3362219" y="1472658"/>
            <a:ext cx="2980517" cy="4543831"/>
            <a:chOff x="0" y="-1"/>
            <a:chExt cx="2980515" cy="4543829"/>
          </a:xfrm>
        </p:grpSpPr>
        <p:sp>
          <p:nvSpPr>
            <p:cNvPr id="118" name="Google Shape;118;p3"/>
            <p:cNvSpPr/>
            <p:nvPr/>
          </p:nvSpPr>
          <p:spPr>
            <a:xfrm>
              <a:off x="0" y="-1"/>
              <a:ext cx="2980515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8265" y="2081796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3561634" y="2499448"/>
            <a:ext cx="2781098" cy="1286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 los espacios de bodegaje para lograr optimizar las zonas de almacenamiento según las normas de seguridad vigentes e instrucciones de jefatura.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3561636" y="2033503"/>
            <a:ext cx="2609186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>
            <a:off x="6473042" y="1472658"/>
            <a:ext cx="2980516" cy="5663583"/>
            <a:chOff x="0" y="-1"/>
            <a:chExt cx="2980515" cy="5663582"/>
          </a:xfrm>
        </p:grpSpPr>
        <p:sp>
          <p:nvSpPr>
            <p:cNvPr id="124" name="Google Shape;124;p3"/>
            <p:cNvSpPr/>
            <p:nvPr/>
          </p:nvSpPr>
          <p:spPr>
            <a:xfrm>
              <a:off x="0" y="-1"/>
              <a:ext cx="2980515" cy="566358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8265" y="2641673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6656437" y="2499448"/>
            <a:ext cx="2684208" cy="1972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Dispone espacios privilegiados de alistamiento para los productos que tengan mayor rotación de salida según las normas de seguridad vigente e indicaciones de jefatura.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554516" y="2033503"/>
            <a:ext cx="2862262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0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30" name="Google Shape;1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3" cy="408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026616" y="3630159"/>
            <a:ext cx="696541" cy="6965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AL MÓDULO</a:t>
            </a:r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570360" y="2378437"/>
            <a:ext cx="7149185" cy="3148408"/>
            <a:chOff x="-1" y="-1"/>
            <a:chExt cx="7149184" cy="3148406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-1" y="-1"/>
              <a:ext cx="6078483" cy="2982536"/>
              <a:chOff x="-2" y="-1"/>
              <a:chExt cx="6078482" cy="2982535"/>
            </a:xfrm>
          </p:grpSpPr>
          <p:sp>
            <p:nvSpPr>
              <p:cNvPr id="140" name="Google Shape;140;p4"/>
              <p:cNvSpPr/>
              <p:nvPr/>
            </p:nvSpPr>
            <p:spPr>
              <a:xfrm flipH="1">
                <a:off x="-2" y="-1"/>
                <a:ext cx="6078482" cy="2982535"/>
              </a:xfrm>
              <a:prstGeom prst="roundRect">
                <a:avLst>
                  <a:gd fmla="val 1015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1" name="Google Shape;141;p4"/>
              <p:cNvSpPr txBox="1"/>
              <p:nvPr/>
            </p:nvSpPr>
            <p:spPr>
              <a:xfrm>
                <a:off x="88725" y="1301149"/>
                <a:ext cx="5901029" cy="380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42" name="Google Shape;142;p4"/>
            <p:cNvSpPr/>
            <p:nvPr/>
          </p:nvSpPr>
          <p:spPr>
            <a:xfrm flipH="1" rot="7028958">
              <a:off x="6023877" y="1778887"/>
              <a:ext cx="632280" cy="149447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Gráfico 12"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363" y="4678545"/>
            <a:ext cx="2646123" cy="289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812266" y="3085634"/>
            <a:ext cx="5464697" cy="1785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-285750" lvl="0" marL="28575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bodegas son espacios destinados a custodiar materiales, productos y mercancías.</a:t>
            </a:r>
            <a:endParaRPr b="1" i="0" sz="1400" u="none" cap="none" strike="noStrike">
              <a:solidFill>
                <a:srgbClr val="7638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Generalmente, su infraestructura es un galpón techado de ciertas dimensiones con puertas de entrada y salida de los productos.</a:t>
            </a:r>
            <a:endParaRPr/>
          </a:p>
          <a:p>
            <a:pPr indent="-285750" lvl="0" marL="285750" marR="0" rtl="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conoce como bodega, almacén, centro de distribución.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452284" y="2052197"/>
            <a:ext cx="5498840" cy="3127423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708848" y="3097986"/>
            <a:ext cx="4917252" cy="1646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¿Por qué se clasifican los espacios de una bodega?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 la respuesta en tu cuaderno, reúnete en grupos de no más de tres integrantes, conversa y comparte con tu grupo las respuestas, y construyan una respuesta común, la que será presentada a través de un plenario.</a:t>
            </a:r>
            <a:endParaRPr/>
          </a:p>
        </p:txBody>
      </p:sp>
      <p:pic>
        <p:nvPicPr>
          <p:cNvPr descr="Google Shape;279;p21"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434" y="1614542"/>
            <a:ext cx="2867385" cy="5088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68350" y="2332369"/>
            <a:ext cx="485775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comenzar, reflexionemos sobre la siguiente interrogante: 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06729" y="5386100"/>
            <a:ext cx="4995616" cy="111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1979" y="1853569"/>
            <a:ext cx="478800" cy="4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65671" y="2890515"/>
            <a:ext cx="4840958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4063850" y="3276183"/>
            <a:ext cx="5081316" cy="3106998"/>
            <a:chOff x="-1" y="-1"/>
            <a:chExt cx="5081315" cy="3106997"/>
          </a:xfrm>
        </p:grpSpPr>
        <p:sp>
          <p:nvSpPr>
            <p:cNvPr id="165" name="Google Shape;165;p6"/>
            <p:cNvSpPr/>
            <p:nvPr/>
          </p:nvSpPr>
          <p:spPr>
            <a:xfrm>
              <a:off x="-1" y="-1"/>
              <a:ext cx="5081315" cy="3106997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66105" y="1363379"/>
              <a:ext cx="494910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67" name="Google Shape;167;p6"/>
          <p:cNvSpPr txBox="1"/>
          <p:nvPr/>
        </p:nvSpPr>
        <p:spPr>
          <a:xfrm>
            <a:off x="4624637" y="3834550"/>
            <a:ext cx="392302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 es la clasificación de bodegas.</a:t>
            </a:r>
            <a:endParaRPr/>
          </a:p>
        </p:txBody>
      </p:sp>
      <p:grpSp>
        <p:nvGrpSpPr>
          <p:cNvPr id="168" name="Google Shape;168;p6"/>
          <p:cNvGrpSpPr/>
          <p:nvPr/>
        </p:nvGrpSpPr>
        <p:grpSpPr>
          <a:xfrm>
            <a:off x="3895217" y="3735722"/>
            <a:ext cx="375446" cy="536167"/>
            <a:chOff x="-1" y="-1"/>
            <a:chExt cx="375445" cy="536165"/>
          </a:xfrm>
        </p:grpSpPr>
        <p:sp>
          <p:nvSpPr>
            <p:cNvPr id="169" name="Google Shape;169;p6"/>
            <p:cNvSpPr/>
            <p:nvPr/>
          </p:nvSpPr>
          <p:spPr>
            <a:xfrm>
              <a:off x="-1" y="87005"/>
              <a:ext cx="375445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9505" y="-1"/>
              <a:ext cx="299696" cy="536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71" name="Google Shape;171;p6"/>
          <p:cNvSpPr txBox="1"/>
          <p:nvPr/>
        </p:nvSpPr>
        <p:spPr>
          <a:xfrm>
            <a:off x="4655558" y="4468881"/>
            <a:ext cx="3892106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 importancia de la clasificación de bodegas.</a:t>
            </a:r>
            <a:endParaRPr/>
          </a:p>
        </p:txBody>
      </p:sp>
      <p:grpSp>
        <p:nvGrpSpPr>
          <p:cNvPr id="172" name="Google Shape;172;p6"/>
          <p:cNvGrpSpPr/>
          <p:nvPr/>
        </p:nvGrpSpPr>
        <p:grpSpPr>
          <a:xfrm>
            <a:off x="3895217" y="4493163"/>
            <a:ext cx="375446" cy="536167"/>
            <a:chOff x="-1" y="-1"/>
            <a:chExt cx="375445" cy="536165"/>
          </a:xfrm>
        </p:grpSpPr>
        <p:sp>
          <p:nvSpPr>
            <p:cNvPr id="173" name="Google Shape;173;p6"/>
            <p:cNvSpPr/>
            <p:nvPr/>
          </p:nvSpPr>
          <p:spPr>
            <a:xfrm>
              <a:off x="-1" y="87005"/>
              <a:ext cx="375445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9505" y="-1"/>
              <a:ext cx="299696" cy="536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175" name="Google Shape;175;p6"/>
          <p:cNvSpPr txBox="1"/>
          <p:nvPr/>
        </p:nvSpPr>
        <p:spPr>
          <a:xfrm>
            <a:off x="4098202" y="2138746"/>
            <a:ext cx="5246231" cy="711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ESPACIOS EN BODEGA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IMPORTANCIA DE LOS MATERIALES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4042416" y="1004294"/>
            <a:ext cx="466495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descr="Imagen 20"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473510"/>
            <a:ext cx="2950556" cy="431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00870" y="1217240"/>
            <a:ext cx="3892109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4655558" y="5359051"/>
            <a:ext cx="4325023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la clasificación “ABC” y sus aplicaciones.</a:t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3895217" y="5260222"/>
            <a:ext cx="375446" cy="536167"/>
            <a:chOff x="-1" y="-1"/>
            <a:chExt cx="375445" cy="536165"/>
          </a:xfrm>
        </p:grpSpPr>
        <p:sp>
          <p:nvSpPr>
            <p:cNvPr id="181" name="Google Shape;181;p6"/>
            <p:cNvSpPr/>
            <p:nvPr/>
          </p:nvSpPr>
          <p:spPr>
            <a:xfrm>
              <a:off x="-1" y="87005"/>
              <a:ext cx="375445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9505" y="-1"/>
              <a:ext cx="299696" cy="536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ESPACIOS EN BODEGA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697575" y="2603360"/>
            <a:ext cx="5521700" cy="3481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bodegas clasifican los espacios según la importancia de los materiales que se almacenan.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importancia de los materiales y mercancías se establecen por diversos motivos determinados por la empresa u organización.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Uno de estos motivos es el nivel de rotación, asociado a la cantidad de veces que un producto entra y sale por compras a la bodega.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 motivo es el valor económico ($), el cual se relaciona con el valor monetario de inversión que la organización ha realizado.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Finalmente, por sus ventas, lo que se relaciona a la demanda del producto y las preferencias de los clientes por la importancia en los procesos de la empresa (repuestos de máquinas de producción).</a:t>
            </a:r>
            <a:endParaRPr/>
          </a:p>
        </p:txBody>
      </p:sp>
      <p:pic>
        <p:nvPicPr>
          <p:cNvPr descr="Google Shape;201;p14"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739" y="4148463"/>
            <a:ext cx="3256342" cy="34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ESPACIOS EN BODEGA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670443" y="2412843"/>
            <a:ext cx="5933604" cy="3481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forma muy usual de clasificar espacios en la bodega es por el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ABC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(basado en la Ley de Pareto o Ley 80/20).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metodología nos indica que hay productos y mercaderías con mayor importancia que otras.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esta forma los espacios se clasifican según la importancia en “A”, “B” o “C” que los productos tengan.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espacios “A” son los de mayor importancia, luego los “B” y finalmente los “C” son los de menor importancia.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metodología permite discriminar y priorizar las tareas al interior de la bodega, haciendo las operaciones más eficientes y productivas. La empresa tendrá mejor respuesta a las exigencias de los clientes y mayores ventas.</a:t>
            </a:r>
            <a:endParaRPr/>
          </a:p>
        </p:txBody>
      </p:sp>
      <p:pic>
        <p:nvPicPr>
          <p:cNvPr descr="Gráfico 9" id="198" name="Google Shape;1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164824" y="2746104"/>
            <a:ext cx="4020959" cy="75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ESPACIOS EN BODEGA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620647" y="2344870"/>
            <a:ext cx="5761589" cy="3023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clasificación de los espacios en una bodega de acuerdo a los criterios que las empresas logísticas aplican, Método ABC: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Zonas A: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almacenan artículos de mayor costo, los cuales representan el 80% del valor total del inventario y regularmente son el 20% del total de los productos.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Zonas B: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almacenan artículos de menor costo que los A, los cuales representan el 15% del valor total del inventario y representan el 30% del total de los productos.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Zonas C: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almacenan artículos de menor costo, los cuales representan el 5% del valor total del inventario y son el 5% del total de los productos.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881042" y="5553152"/>
            <a:ext cx="3791227" cy="276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https://gersalogistics.wordpress.com/2018/10/23/53/</a:t>
            </a:r>
            <a:endParaRPr b="0" i="0" sz="1200" u="sng" cap="none" strike="noStrike">
              <a:solidFill>
                <a:srgbClr val="EF86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Imagen 9" id="207" name="Google Shape;20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8082" y="5363981"/>
            <a:ext cx="2634643" cy="1770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6970617" y="5129829"/>
            <a:ext cx="435066" cy="58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7867715" y="5129829"/>
            <a:ext cx="435066" cy="58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8779798" y="5129829"/>
            <a:ext cx="435066" cy="58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alizado 2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EF8600"/>
      </a:hlink>
      <a:folHlink>
        <a:srgbClr val="EF8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