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7556500" cx="9715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+1xwA4wwIAXNPYw5c+dTwgZ0t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1;p2" id="21" name="Google Shape;2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0"/>
          <p:cNvGrpSpPr/>
          <p:nvPr/>
        </p:nvGrpSpPr>
        <p:grpSpPr>
          <a:xfrm>
            <a:off x="242851" y="1756543"/>
            <a:ext cx="9346509" cy="5675935"/>
            <a:chOff x="-1" y="-1"/>
            <a:chExt cx="9346508" cy="5675933"/>
          </a:xfrm>
        </p:grpSpPr>
        <p:sp>
          <p:nvSpPr>
            <p:cNvPr id="23" name="Google Shape;23;p20"/>
            <p:cNvSpPr/>
            <p:nvPr/>
          </p:nvSpPr>
          <p:spPr>
            <a:xfrm>
              <a:off x="-1" y="-1"/>
              <a:ext cx="9346508" cy="567593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0"/>
            <p:cNvSpPr txBox="1"/>
            <p:nvPr/>
          </p:nvSpPr>
          <p:spPr>
            <a:xfrm>
              <a:off x="0" y="2647846"/>
              <a:ext cx="9091325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25;p2" id="25" name="Google Shape;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3" cy="756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0"/>
          <p:cNvSpPr/>
          <p:nvPr/>
        </p:nvSpPr>
        <p:spPr>
          <a:xfrm>
            <a:off x="436350" y="6464001"/>
            <a:ext cx="7891862" cy="680478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7;p2" id="27" name="Google Shape;2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6" cy="680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8;p2" id="28" name="Google Shape;2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4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;p2" id="29" name="Google Shape;2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4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689210" y="6871674"/>
            <a:ext cx="273567" cy="264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21"/>
          <p:cNvGrpSpPr/>
          <p:nvPr/>
        </p:nvGrpSpPr>
        <p:grpSpPr>
          <a:xfrm>
            <a:off x="242851" y="1756543"/>
            <a:ext cx="9346509" cy="5675935"/>
            <a:chOff x="-1" y="-1"/>
            <a:chExt cx="9346508" cy="5675933"/>
          </a:xfrm>
        </p:grpSpPr>
        <p:sp>
          <p:nvSpPr>
            <p:cNvPr id="33" name="Google Shape;33;p21"/>
            <p:cNvSpPr/>
            <p:nvPr/>
          </p:nvSpPr>
          <p:spPr>
            <a:xfrm>
              <a:off x="-1" y="-1"/>
              <a:ext cx="9346508" cy="567593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1"/>
            <p:cNvSpPr txBox="1"/>
            <p:nvPr/>
          </p:nvSpPr>
          <p:spPr>
            <a:xfrm>
              <a:off x="0" y="2647846"/>
              <a:ext cx="9091325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35;p3" id="35" name="Google Shape;3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6;p3" id="36" name="Google Shape;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1222172"/>
            <a:ext cx="1080004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7;p3" id="37" name="Google Shape;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4" y="418596"/>
            <a:ext cx="1080004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6689210" y="6871674"/>
            <a:ext cx="273567" cy="264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22"/>
          <p:cNvGrpSpPr/>
          <p:nvPr/>
        </p:nvGrpSpPr>
        <p:grpSpPr>
          <a:xfrm>
            <a:off x="8091896" y="451663"/>
            <a:ext cx="662110" cy="380242"/>
            <a:chOff x="0" y="-1"/>
            <a:chExt cx="662108" cy="380241"/>
          </a:xfrm>
        </p:grpSpPr>
        <p:sp>
          <p:nvSpPr>
            <p:cNvPr id="42" name="Google Shape;42;p22"/>
            <p:cNvSpPr/>
            <p:nvPr/>
          </p:nvSpPr>
          <p:spPr>
            <a:xfrm>
              <a:off x="0" y="327736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2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4" name="Google Shape;44;p22"/>
          <p:cNvGrpSpPr/>
          <p:nvPr/>
        </p:nvGrpSpPr>
        <p:grpSpPr>
          <a:xfrm>
            <a:off x="8753995" y="451663"/>
            <a:ext cx="785408" cy="380242"/>
            <a:chOff x="0" y="-1"/>
            <a:chExt cx="785407" cy="380241"/>
          </a:xfrm>
        </p:grpSpPr>
        <p:sp>
          <p:nvSpPr>
            <p:cNvPr id="45" name="Google Shape;45;p22"/>
            <p:cNvSpPr/>
            <p:nvPr/>
          </p:nvSpPr>
          <p:spPr>
            <a:xfrm>
              <a:off x="0" y="327736"/>
              <a:ext cx="785407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2"/>
            <p:cNvSpPr txBox="1"/>
            <p:nvPr/>
          </p:nvSpPr>
          <p:spPr>
            <a:xfrm>
              <a:off x="0" y="-1"/>
              <a:ext cx="7854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7" name="Google Shape;47;p22"/>
          <p:cNvSpPr txBox="1"/>
          <p:nvPr/>
        </p:nvSpPr>
        <p:spPr>
          <a:xfrm>
            <a:off x="442650" y="350322"/>
            <a:ext cx="5980169" cy="372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48" name="Google Shape;48;p22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9" name="Google Shape;49;p22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 2">
  <p:cSld name="TITLE_AND_BODY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4"/>
          <p:cNvGrpSpPr/>
          <p:nvPr/>
        </p:nvGrpSpPr>
        <p:grpSpPr>
          <a:xfrm>
            <a:off x="8091896" y="451663"/>
            <a:ext cx="662110" cy="380242"/>
            <a:chOff x="0" y="-1"/>
            <a:chExt cx="662108" cy="380241"/>
          </a:xfrm>
        </p:grpSpPr>
        <p:sp>
          <p:nvSpPr>
            <p:cNvPr id="57" name="Google Shape;57;p24"/>
            <p:cNvSpPr/>
            <p:nvPr/>
          </p:nvSpPr>
          <p:spPr>
            <a:xfrm>
              <a:off x="0" y="327736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24"/>
          <p:cNvGrpSpPr/>
          <p:nvPr/>
        </p:nvGrpSpPr>
        <p:grpSpPr>
          <a:xfrm>
            <a:off x="8753995" y="451663"/>
            <a:ext cx="785408" cy="380242"/>
            <a:chOff x="0" y="-1"/>
            <a:chExt cx="785407" cy="380241"/>
          </a:xfrm>
        </p:grpSpPr>
        <p:sp>
          <p:nvSpPr>
            <p:cNvPr id="60" name="Google Shape;60;p24"/>
            <p:cNvSpPr/>
            <p:nvPr/>
          </p:nvSpPr>
          <p:spPr>
            <a:xfrm>
              <a:off x="0" y="327736"/>
              <a:ext cx="785407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4"/>
            <p:cNvSpPr txBox="1"/>
            <p:nvPr/>
          </p:nvSpPr>
          <p:spPr>
            <a:xfrm>
              <a:off x="0" y="-1"/>
              <a:ext cx="7854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24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3" name="Google Shape;63;p24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4"/>
          <p:cNvSpPr txBox="1"/>
          <p:nvPr/>
        </p:nvSpPr>
        <p:spPr>
          <a:xfrm>
            <a:off x="442650" y="350322"/>
            <a:ext cx="5980169" cy="372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5"/>
          <p:cNvGrpSpPr/>
          <p:nvPr/>
        </p:nvGrpSpPr>
        <p:grpSpPr>
          <a:xfrm>
            <a:off x="8091896" y="451663"/>
            <a:ext cx="662110" cy="380242"/>
            <a:chOff x="0" y="-1"/>
            <a:chExt cx="662108" cy="380241"/>
          </a:xfrm>
        </p:grpSpPr>
        <p:sp>
          <p:nvSpPr>
            <p:cNvPr id="70" name="Google Shape;70;p25"/>
            <p:cNvSpPr/>
            <p:nvPr/>
          </p:nvSpPr>
          <p:spPr>
            <a:xfrm>
              <a:off x="0" y="327736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5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25"/>
          <p:cNvGrpSpPr/>
          <p:nvPr/>
        </p:nvGrpSpPr>
        <p:grpSpPr>
          <a:xfrm>
            <a:off x="8753995" y="451663"/>
            <a:ext cx="785408" cy="380242"/>
            <a:chOff x="0" y="-1"/>
            <a:chExt cx="785407" cy="380241"/>
          </a:xfrm>
        </p:grpSpPr>
        <p:sp>
          <p:nvSpPr>
            <p:cNvPr id="73" name="Google Shape;73;p25"/>
            <p:cNvSpPr/>
            <p:nvPr/>
          </p:nvSpPr>
          <p:spPr>
            <a:xfrm>
              <a:off x="0" y="327736"/>
              <a:ext cx="785407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5"/>
            <p:cNvSpPr txBox="1"/>
            <p:nvPr/>
          </p:nvSpPr>
          <p:spPr>
            <a:xfrm>
              <a:off x="0" y="-1"/>
              <a:ext cx="7854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25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6" name="Google Shape;76;p25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5"/>
          <p:cNvSpPr txBox="1"/>
          <p:nvPr/>
        </p:nvSpPr>
        <p:spPr>
          <a:xfrm>
            <a:off x="442650" y="350322"/>
            <a:ext cx="5980169" cy="372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26"/>
          <p:cNvGrpSpPr/>
          <p:nvPr/>
        </p:nvGrpSpPr>
        <p:grpSpPr>
          <a:xfrm>
            <a:off x="8091896" y="451663"/>
            <a:ext cx="662110" cy="380242"/>
            <a:chOff x="0" y="-1"/>
            <a:chExt cx="662108" cy="380241"/>
          </a:xfrm>
        </p:grpSpPr>
        <p:sp>
          <p:nvSpPr>
            <p:cNvPr id="82" name="Google Shape;82;p26"/>
            <p:cNvSpPr/>
            <p:nvPr/>
          </p:nvSpPr>
          <p:spPr>
            <a:xfrm>
              <a:off x="0" y="327736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6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26"/>
          <p:cNvGrpSpPr/>
          <p:nvPr/>
        </p:nvGrpSpPr>
        <p:grpSpPr>
          <a:xfrm>
            <a:off x="8753995" y="451663"/>
            <a:ext cx="785408" cy="380242"/>
            <a:chOff x="0" y="-1"/>
            <a:chExt cx="785407" cy="380241"/>
          </a:xfrm>
        </p:grpSpPr>
        <p:sp>
          <p:nvSpPr>
            <p:cNvPr id="85" name="Google Shape;85;p26"/>
            <p:cNvSpPr/>
            <p:nvPr/>
          </p:nvSpPr>
          <p:spPr>
            <a:xfrm>
              <a:off x="0" y="327736"/>
              <a:ext cx="785407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 txBox="1"/>
            <p:nvPr/>
          </p:nvSpPr>
          <p:spPr>
            <a:xfrm>
              <a:off x="0" y="-1"/>
              <a:ext cx="7854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26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88" name="Google Shape;88;p26"/>
          <p:cNvSpPr txBox="1"/>
          <p:nvPr/>
        </p:nvSpPr>
        <p:spPr>
          <a:xfrm>
            <a:off x="8170650" y="288449"/>
            <a:ext cx="1166704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6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9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19"/>
          <p:cNvGrpSpPr/>
          <p:nvPr/>
        </p:nvGrpSpPr>
        <p:grpSpPr>
          <a:xfrm>
            <a:off x="8091896" y="451663"/>
            <a:ext cx="662110" cy="380242"/>
            <a:chOff x="0" y="-1"/>
            <a:chExt cx="662108" cy="380241"/>
          </a:xfrm>
        </p:grpSpPr>
        <p:sp>
          <p:nvSpPr>
            <p:cNvPr id="9" name="Google Shape;9;p19"/>
            <p:cNvSpPr/>
            <p:nvPr/>
          </p:nvSpPr>
          <p:spPr>
            <a:xfrm>
              <a:off x="0" y="327736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9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" name="Google Shape;11;p19"/>
          <p:cNvGrpSpPr/>
          <p:nvPr/>
        </p:nvGrpSpPr>
        <p:grpSpPr>
          <a:xfrm>
            <a:off x="8753995" y="451663"/>
            <a:ext cx="785408" cy="380242"/>
            <a:chOff x="0" y="-1"/>
            <a:chExt cx="785407" cy="380241"/>
          </a:xfrm>
        </p:grpSpPr>
        <p:sp>
          <p:nvSpPr>
            <p:cNvPr id="12" name="Google Shape;12;p19"/>
            <p:cNvSpPr/>
            <p:nvPr/>
          </p:nvSpPr>
          <p:spPr>
            <a:xfrm>
              <a:off x="0" y="327736"/>
              <a:ext cx="785407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 txBox="1"/>
            <p:nvPr/>
          </p:nvSpPr>
          <p:spPr>
            <a:xfrm>
              <a:off x="0" y="-1"/>
              <a:ext cx="7854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4" name="Google Shape;14;p19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9"/>
          <p:cNvSpPr txBox="1"/>
          <p:nvPr/>
        </p:nvSpPr>
        <p:spPr>
          <a:xfrm>
            <a:off x="442650" y="350322"/>
            <a:ext cx="5980169" cy="372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18" name="Google Shape;18;p19"/>
          <p:cNvSpPr txBox="1"/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5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Relationship Id="rId4" Type="http://schemas.openxmlformats.org/officeDocument/2006/relationships/image" Target="../media/image40.png"/><Relationship Id="rId5" Type="http://schemas.openxmlformats.org/officeDocument/2006/relationships/image" Target="../media/image51.png"/><Relationship Id="rId6" Type="http://schemas.openxmlformats.org/officeDocument/2006/relationships/image" Target="../media/image42.png"/><Relationship Id="rId7" Type="http://schemas.openxmlformats.org/officeDocument/2006/relationships/image" Target="../media/image48.png"/><Relationship Id="rId8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hyperlink" Target="https://www.youtube.com/watch?v=9865e993b7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39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Fbnb6FXlNug&amp;ab_channel=MasterTutos9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1" Type="http://schemas.openxmlformats.org/officeDocument/2006/relationships/image" Target="../media/image24.png"/><Relationship Id="rId10" Type="http://schemas.openxmlformats.org/officeDocument/2006/relationships/image" Target="../media/image20.png"/><Relationship Id="rId9" Type="http://schemas.openxmlformats.org/officeDocument/2006/relationships/image" Target="../media/image30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52.png"/><Relationship Id="rId6" Type="http://schemas.openxmlformats.org/officeDocument/2006/relationships/image" Target="../media/image23.png"/><Relationship Id="rId7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176618" y="6563127"/>
            <a:ext cx="7012135" cy="48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74946" y="2049135"/>
            <a:ext cx="1444332" cy="36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6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139097" y="834800"/>
            <a:ext cx="4156807" cy="3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65426" y="2301395"/>
            <a:ext cx="5958372" cy="2179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APLICACIONES INFORMÁTICAS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PARA LA GESTIÓN ADMINISTRATIVA</a:t>
            </a:r>
            <a:endParaRPr/>
          </a:p>
        </p:txBody>
      </p:sp>
      <p:pic>
        <p:nvPicPr>
          <p:cNvPr descr="Google Shape;99;p9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7685" y="1979146"/>
            <a:ext cx="5191179" cy="4745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94" name="Google Shape;294;p10"/>
          <p:cNvSpPr txBox="1"/>
          <p:nvPr/>
        </p:nvSpPr>
        <p:spPr>
          <a:xfrm>
            <a:off x="371683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>
            <a:off x="4109576" y="2664933"/>
            <a:ext cx="4840957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296" name="Google Shape;296;p10"/>
          <p:cNvGrpSpPr/>
          <p:nvPr/>
        </p:nvGrpSpPr>
        <p:grpSpPr>
          <a:xfrm>
            <a:off x="4063851" y="3185649"/>
            <a:ext cx="5081317" cy="3107002"/>
            <a:chOff x="0" y="-1"/>
            <a:chExt cx="5081316" cy="3107000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-1"/>
              <a:ext cx="5081316" cy="3107000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0"/>
            <p:cNvSpPr txBox="1"/>
            <p:nvPr/>
          </p:nvSpPr>
          <p:spPr>
            <a:xfrm>
              <a:off x="66105" y="1363380"/>
              <a:ext cx="4949104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299" name="Google Shape;299;p10"/>
          <p:cNvSpPr txBox="1"/>
          <p:nvPr/>
        </p:nvSpPr>
        <p:spPr>
          <a:xfrm>
            <a:off x="4624637" y="3701231"/>
            <a:ext cx="3923027" cy="554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Sistemas Operativos y sus funcionalidades.</a:t>
            </a: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>
            <a:off x="3895218" y="3708565"/>
            <a:ext cx="375447" cy="536070"/>
            <a:chOff x="0" y="0"/>
            <a:chExt cx="375446" cy="536068"/>
          </a:xfrm>
        </p:grpSpPr>
        <p:sp>
          <p:nvSpPr>
            <p:cNvPr id="301" name="Google Shape;301;p10"/>
            <p:cNvSpPr/>
            <p:nvPr/>
          </p:nvSpPr>
          <p:spPr>
            <a:xfrm>
              <a:off x="0" y="87005"/>
              <a:ext cx="375446" cy="362164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 txBox="1"/>
            <p:nvPr/>
          </p:nvSpPr>
          <p:spPr>
            <a:xfrm>
              <a:off x="9505" y="0"/>
              <a:ext cx="299698" cy="53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303" name="Google Shape;303;p10"/>
          <p:cNvSpPr txBox="1"/>
          <p:nvPr/>
        </p:nvSpPr>
        <p:spPr>
          <a:xfrm>
            <a:off x="4655558" y="4499385"/>
            <a:ext cx="3892106" cy="554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cuáles son los Sistemas Operativos existentes.</a:t>
            </a:r>
            <a:endParaRPr/>
          </a:p>
        </p:txBody>
      </p:sp>
      <p:grpSp>
        <p:nvGrpSpPr>
          <p:cNvPr id="304" name="Google Shape;304;p10"/>
          <p:cNvGrpSpPr/>
          <p:nvPr/>
        </p:nvGrpSpPr>
        <p:grpSpPr>
          <a:xfrm>
            <a:off x="3895218" y="4502696"/>
            <a:ext cx="375447" cy="536070"/>
            <a:chOff x="0" y="0"/>
            <a:chExt cx="375446" cy="536068"/>
          </a:xfrm>
        </p:grpSpPr>
        <p:sp>
          <p:nvSpPr>
            <p:cNvPr id="305" name="Google Shape;305;p10"/>
            <p:cNvSpPr/>
            <p:nvPr/>
          </p:nvSpPr>
          <p:spPr>
            <a:xfrm>
              <a:off x="0" y="87005"/>
              <a:ext cx="375446" cy="362164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9505" y="0"/>
              <a:ext cx="299698" cy="53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307" name="Google Shape;307;p10"/>
          <p:cNvSpPr txBox="1"/>
          <p:nvPr/>
        </p:nvSpPr>
        <p:spPr>
          <a:xfrm>
            <a:off x="375971" y="1760907"/>
            <a:ext cx="6414299" cy="431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SISTEMAS OPERATIVOS Y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PRINCIPALES FUNCIONALIDADES</a:t>
            </a:r>
            <a:endParaRPr/>
          </a:p>
        </p:txBody>
      </p:sp>
      <p:sp>
        <p:nvSpPr>
          <p:cNvPr id="308" name="Google Shape;308;p10"/>
          <p:cNvSpPr txBox="1"/>
          <p:nvPr/>
        </p:nvSpPr>
        <p:spPr>
          <a:xfrm>
            <a:off x="4017016" y="1029694"/>
            <a:ext cx="466496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descr="Google Shape;299;p18" id="309" name="Google Shape;3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375975" y="1265365"/>
            <a:ext cx="4107535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sp>
        <p:nvSpPr>
          <p:cNvPr id="311" name="Google Shape;311;p10"/>
          <p:cNvSpPr txBox="1"/>
          <p:nvPr/>
        </p:nvSpPr>
        <p:spPr>
          <a:xfrm>
            <a:off x="4655558" y="5401828"/>
            <a:ext cx="3892106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Elaborar carpetas en un Sistema Operativo.</a:t>
            </a:r>
            <a:endParaRPr/>
          </a:p>
        </p:txBody>
      </p:sp>
      <p:grpSp>
        <p:nvGrpSpPr>
          <p:cNvPr id="312" name="Google Shape;312;p10"/>
          <p:cNvGrpSpPr/>
          <p:nvPr/>
        </p:nvGrpSpPr>
        <p:grpSpPr>
          <a:xfrm>
            <a:off x="3895218" y="5275353"/>
            <a:ext cx="375447" cy="536070"/>
            <a:chOff x="0" y="0"/>
            <a:chExt cx="375446" cy="536068"/>
          </a:xfrm>
        </p:grpSpPr>
        <p:sp>
          <p:nvSpPr>
            <p:cNvPr id="313" name="Google Shape;313;p10"/>
            <p:cNvSpPr/>
            <p:nvPr/>
          </p:nvSpPr>
          <p:spPr>
            <a:xfrm>
              <a:off x="0" y="87005"/>
              <a:ext cx="375446" cy="362164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 txBox="1"/>
            <p:nvPr/>
          </p:nvSpPr>
          <p:spPr>
            <a:xfrm>
              <a:off x="9505" y="0"/>
              <a:ext cx="299698" cy="53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0" name="Google Shape;320;p11"/>
          <p:cNvSpPr txBox="1"/>
          <p:nvPr/>
        </p:nvSpPr>
        <p:spPr>
          <a:xfrm>
            <a:off x="371683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grpSp>
        <p:nvGrpSpPr>
          <p:cNvPr id="321" name="Google Shape;321;p11"/>
          <p:cNvGrpSpPr/>
          <p:nvPr/>
        </p:nvGrpSpPr>
        <p:grpSpPr>
          <a:xfrm>
            <a:off x="1996750" y="2472613"/>
            <a:ext cx="7137925" cy="1875458"/>
            <a:chOff x="0" y="0"/>
            <a:chExt cx="7137924" cy="1875457"/>
          </a:xfrm>
        </p:grpSpPr>
        <p:sp>
          <p:nvSpPr>
            <p:cNvPr id="322" name="Google Shape;322;p11"/>
            <p:cNvSpPr/>
            <p:nvPr/>
          </p:nvSpPr>
          <p:spPr>
            <a:xfrm>
              <a:off x="0" y="0"/>
              <a:ext cx="7137924" cy="1875457"/>
            </a:xfrm>
            <a:prstGeom prst="roundRect">
              <a:avLst>
                <a:gd fmla="val 17341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95251" y="747609"/>
              <a:ext cx="6947419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24" name="Google Shape;324;p11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OPERATIVO</a:t>
            </a:r>
            <a:endParaRPr/>
          </a:p>
        </p:txBody>
      </p:sp>
      <p:sp>
        <p:nvSpPr>
          <p:cNvPr id="325" name="Google Shape;325;p11"/>
          <p:cNvSpPr txBox="1"/>
          <p:nvPr/>
        </p:nvSpPr>
        <p:spPr>
          <a:xfrm>
            <a:off x="2364219" y="2735946"/>
            <a:ext cx="6622087" cy="1316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Sistema Operativo es un programa esencial para todo computador (ordenador, computadora, notebooks, smartphone, etc.).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define también como el conjunto de programas informáticos, que permite la administración eficaz de los recursos de un computador.</a:t>
            </a:r>
            <a:endParaRPr/>
          </a:p>
        </p:txBody>
      </p:sp>
      <p:pic>
        <p:nvPicPr>
          <p:cNvPr descr="Google Shape;315;p19" id="326" name="Google Shape;3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85597" y="3043003"/>
            <a:ext cx="1663702" cy="3708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16;p19" id="327" name="Google Shape;32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5661" y="4719916"/>
            <a:ext cx="1894929" cy="1894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17;p19" id="328" name="Google Shape;32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2194" y="4843426"/>
            <a:ext cx="2929619" cy="1647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11"/>
          <p:cNvCxnSpPr/>
          <p:nvPr/>
        </p:nvCxnSpPr>
        <p:spPr>
          <a:xfrm>
            <a:off x="5950325" y="5042646"/>
            <a:ext cx="4" cy="1364882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5" name="Google Shape;335;p12"/>
          <p:cNvSpPr txBox="1"/>
          <p:nvPr/>
        </p:nvSpPr>
        <p:spPr>
          <a:xfrm>
            <a:off x="371683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grpSp>
        <p:nvGrpSpPr>
          <p:cNvPr id="336" name="Google Shape;336;p12"/>
          <p:cNvGrpSpPr/>
          <p:nvPr/>
        </p:nvGrpSpPr>
        <p:grpSpPr>
          <a:xfrm>
            <a:off x="410543" y="2232324"/>
            <a:ext cx="8677479" cy="3795256"/>
            <a:chOff x="0" y="0"/>
            <a:chExt cx="8677478" cy="3795255"/>
          </a:xfrm>
        </p:grpSpPr>
        <p:sp>
          <p:nvSpPr>
            <p:cNvPr id="337" name="Google Shape;337;p12"/>
            <p:cNvSpPr/>
            <p:nvPr/>
          </p:nvSpPr>
          <p:spPr>
            <a:xfrm>
              <a:off x="0" y="0"/>
              <a:ext cx="8677478" cy="3795255"/>
            </a:xfrm>
            <a:prstGeom prst="roundRect">
              <a:avLst>
                <a:gd fmla="val 7391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82158" y="1707508"/>
              <a:ext cx="8513163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descr="Google Shape;327;p20" id="339" name="Google Shape;3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3155" y="1995301"/>
            <a:ext cx="500378" cy="47710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2"/>
          <p:cNvSpPr txBox="1"/>
          <p:nvPr/>
        </p:nvSpPr>
        <p:spPr>
          <a:xfrm>
            <a:off x="375973" y="1379506"/>
            <a:ext cx="3877232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OPERATIVO</a:t>
            </a:r>
            <a:endParaRPr/>
          </a:p>
        </p:txBody>
      </p:sp>
      <p:sp>
        <p:nvSpPr>
          <p:cNvPr id="341" name="Google Shape;341;p12"/>
          <p:cNvSpPr txBox="1"/>
          <p:nvPr/>
        </p:nvSpPr>
        <p:spPr>
          <a:xfrm>
            <a:off x="366450" y="112062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¿PARA QUE SIRVEN?</a:t>
            </a:r>
            <a:endParaRPr/>
          </a:p>
        </p:txBody>
      </p:sp>
      <p:sp>
        <p:nvSpPr>
          <p:cNvPr id="342" name="Google Shape;342;p12"/>
          <p:cNvSpPr txBox="1"/>
          <p:nvPr/>
        </p:nvSpPr>
        <p:spPr>
          <a:xfrm>
            <a:off x="810833" y="2463281"/>
            <a:ext cx="7261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computadores manejan un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 binario (unos y ceros)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cual a nosotros como personas, se nos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dificultará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demasiado leer mensajes con unos y ceros.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S.O. traduce el lenguaje digital del computador, en uno que podamos entender como personas.</a:t>
            </a:r>
            <a:endParaRPr/>
          </a:p>
        </p:txBody>
      </p:sp>
      <p:sp>
        <p:nvSpPr>
          <p:cNvPr id="343" name="Google Shape;343;p12"/>
          <p:cNvSpPr txBox="1"/>
          <p:nvPr/>
        </p:nvSpPr>
        <p:spPr>
          <a:xfrm>
            <a:off x="815339" y="3950003"/>
            <a:ext cx="4766301" cy="1824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 los dispositivos de entrada y salida (impresora, pantalla, mouse, audífonos, entre otros).</a:t>
            </a:r>
            <a:endParaRPr/>
          </a:p>
          <a:p>
            <a:pPr indent="190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Gestiona el funcionamiento de programas y aplicaciones que se instalen en los equipos tecnológicos (computador, smartphones, tablets, entre otros).</a:t>
            </a:r>
            <a:endParaRPr/>
          </a:p>
        </p:txBody>
      </p:sp>
      <p:pic>
        <p:nvPicPr>
          <p:cNvPr descr="Google Shape;256;p15" id="344" name="Google Shape;34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6592" y="3483423"/>
            <a:ext cx="2340049" cy="2555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0" name="Google Shape;350;p13"/>
          <p:cNvSpPr txBox="1"/>
          <p:nvPr/>
        </p:nvSpPr>
        <p:spPr>
          <a:xfrm>
            <a:off x="371683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  <p:pic>
        <p:nvPicPr>
          <p:cNvPr descr="Google Shape;338;p21" id="351" name="Google Shape;3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363" y="4414778"/>
            <a:ext cx="5309121" cy="1840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13"/>
          <p:cNvGrpSpPr/>
          <p:nvPr/>
        </p:nvGrpSpPr>
        <p:grpSpPr>
          <a:xfrm>
            <a:off x="410543" y="2232324"/>
            <a:ext cx="8677479" cy="1947798"/>
            <a:chOff x="0" y="0"/>
            <a:chExt cx="8677478" cy="1947797"/>
          </a:xfrm>
        </p:grpSpPr>
        <p:sp>
          <p:nvSpPr>
            <p:cNvPr id="353" name="Google Shape;353;p13"/>
            <p:cNvSpPr/>
            <p:nvPr/>
          </p:nvSpPr>
          <p:spPr>
            <a:xfrm>
              <a:off x="0" y="0"/>
              <a:ext cx="8677478" cy="1947797"/>
            </a:xfrm>
            <a:prstGeom prst="roundRect">
              <a:avLst>
                <a:gd fmla="val 1793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102287" y="783778"/>
              <a:ext cx="8472903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55" name="Google Shape;355;p13"/>
          <p:cNvSpPr txBox="1"/>
          <p:nvPr/>
        </p:nvSpPr>
        <p:spPr>
          <a:xfrm>
            <a:off x="401373" y="1379506"/>
            <a:ext cx="3877232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OPERATIVO</a:t>
            </a:r>
            <a:endParaRPr/>
          </a:p>
        </p:txBody>
      </p:sp>
      <p:sp>
        <p:nvSpPr>
          <p:cNvPr id="356" name="Google Shape;356;p13"/>
          <p:cNvSpPr txBox="1"/>
          <p:nvPr/>
        </p:nvSpPr>
        <p:spPr>
          <a:xfrm>
            <a:off x="366450" y="112062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¿PARA QUE SIRVEN?</a:t>
            </a:r>
            <a:endParaRPr/>
          </a:p>
        </p:txBody>
      </p:sp>
      <p:sp>
        <p:nvSpPr>
          <p:cNvPr id="357" name="Google Shape;357;p13"/>
          <p:cNvSpPr txBox="1"/>
          <p:nvPr/>
        </p:nvSpPr>
        <p:spPr>
          <a:xfrm>
            <a:off x="810833" y="2510172"/>
            <a:ext cx="7261074" cy="1316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S.O. son variados, su elección depende de distintos factores, tanto económicos como personales, como el precio, conocimiento y gusto por la plataforma gráfica que presenta cada S.O.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más comunes son: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Windows de Microsoft, Linux y iOS Mac de Apple.</a:t>
            </a:r>
            <a:endParaRPr/>
          </a:p>
        </p:txBody>
      </p:sp>
      <p:sp>
        <p:nvSpPr>
          <p:cNvPr id="358" name="Google Shape;358;p13"/>
          <p:cNvSpPr txBox="1"/>
          <p:nvPr/>
        </p:nvSpPr>
        <p:spPr>
          <a:xfrm>
            <a:off x="2189134" y="5032069"/>
            <a:ext cx="669160" cy="24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iOS Mac </a:t>
            </a:r>
            <a:endParaRPr/>
          </a:p>
        </p:txBody>
      </p:sp>
      <p:sp>
        <p:nvSpPr>
          <p:cNvPr id="359" name="Google Shape;359;p13"/>
          <p:cNvSpPr txBox="1"/>
          <p:nvPr/>
        </p:nvSpPr>
        <p:spPr>
          <a:xfrm>
            <a:off x="3744193" y="5123867"/>
            <a:ext cx="669160" cy="24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Linux</a:t>
            </a:r>
            <a:endParaRPr/>
          </a:p>
        </p:txBody>
      </p:sp>
      <p:sp>
        <p:nvSpPr>
          <p:cNvPr id="360" name="Google Shape;360;p13"/>
          <p:cNvSpPr txBox="1"/>
          <p:nvPr/>
        </p:nvSpPr>
        <p:spPr>
          <a:xfrm>
            <a:off x="5148248" y="5105205"/>
            <a:ext cx="786952" cy="24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Blackberry</a:t>
            </a:r>
            <a:endParaRPr/>
          </a:p>
        </p:txBody>
      </p:sp>
      <p:sp>
        <p:nvSpPr>
          <p:cNvPr id="361" name="Google Shape;361;p13"/>
          <p:cNvSpPr txBox="1"/>
          <p:nvPr/>
        </p:nvSpPr>
        <p:spPr>
          <a:xfrm>
            <a:off x="6714169" y="5235835"/>
            <a:ext cx="786952" cy="24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endParaRPr/>
          </a:p>
        </p:txBody>
      </p:sp>
      <p:sp>
        <p:nvSpPr>
          <p:cNvPr id="362" name="Google Shape;362;p13"/>
          <p:cNvSpPr txBox="1"/>
          <p:nvPr/>
        </p:nvSpPr>
        <p:spPr>
          <a:xfrm>
            <a:off x="2298905" y="6316612"/>
            <a:ext cx="669160" cy="24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Redhat </a:t>
            </a:r>
            <a:endParaRPr/>
          </a:p>
        </p:txBody>
      </p:sp>
      <p:sp>
        <p:nvSpPr>
          <p:cNvPr id="363" name="Google Shape;363;p13"/>
          <p:cNvSpPr txBox="1"/>
          <p:nvPr/>
        </p:nvSpPr>
        <p:spPr>
          <a:xfrm>
            <a:off x="5229585" y="6316612"/>
            <a:ext cx="669160" cy="24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Ubuntu </a:t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6786988" y="6316612"/>
            <a:ext cx="669160" cy="24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Chrome </a:t>
            </a:r>
            <a:endParaRPr/>
          </a:p>
        </p:txBody>
      </p:sp>
      <p:sp>
        <p:nvSpPr>
          <p:cNvPr id="365" name="Google Shape;365;p13"/>
          <p:cNvSpPr txBox="1"/>
          <p:nvPr/>
        </p:nvSpPr>
        <p:spPr>
          <a:xfrm>
            <a:off x="3688412" y="6316612"/>
            <a:ext cx="856526" cy="24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Windows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1" name="Google Shape;371;p14"/>
          <p:cNvSpPr txBox="1"/>
          <p:nvPr/>
        </p:nvSpPr>
        <p:spPr>
          <a:xfrm>
            <a:off x="371683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372" name="Google Shape;372;p14"/>
          <p:cNvSpPr txBox="1"/>
          <p:nvPr/>
        </p:nvSpPr>
        <p:spPr>
          <a:xfrm>
            <a:off x="366450" y="112062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¿PARA QUE SIRVEN?</a:t>
            </a:r>
            <a:endParaRPr/>
          </a:p>
        </p:txBody>
      </p:sp>
      <p:grpSp>
        <p:nvGrpSpPr>
          <p:cNvPr id="373" name="Google Shape;373;p14"/>
          <p:cNvGrpSpPr/>
          <p:nvPr/>
        </p:nvGrpSpPr>
        <p:grpSpPr>
          <a:xfrm>
            <a:off x="503853" y="4301409"/>
            <a:ext cx="8472202" cy="1110352"/>
            <a:chOff x="0" y="0"/>
            <a:chExt cx="8472201" cy="1110350"/>
          </a:xfrm>
        </p:grpSpPr>
        <p:sp>
          <p:nvSpPr>
            <p:cNvPr id="374" name="Google Shape;374;p14"/>
            <p:cNvSpPr/>
            <p:nvPr/>
          </p:nvSpPr>
          <p:spPr>
            <a:xfrm>
              <a:off x="0" y="0"/>
              <a:ext cx="8472201" cy="1110350"/>
            </a:xfrm>
            <a:prstGeom prst="roundRect">
              <a:avLst>
                <a:gd fmla="val 19156" name="adj"/>
              </a:avLst>
            </a:prstGeom>
            <a:solidFill>
              <a:srgbClr val="F7E3D1"/>
            </a:solidFill>
            <a:ln>
              <a:noFill/>
            </a:ln>
            <a:effectLst>
              <a:outerShdw blurRad="50800" rotWithShape="0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 txBox="1"/>
            <p:nvPr/>
          </p:nvSpPr>
          <p:spPr>
            <a:xfrm>
              <a:off x="62294" y="365055"/>
              <a:ext cx="8347610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i="0" lang="en-US" sz="1400" u="none" cap="none" strike="noStrike">
                  <a:solidFill>
                    <a:srgbClr val="A93501"/>
                  </a:solidFill>
                  <a:latin typeface="Arial"/>
                  <a:ea typeface="Arial"/>
                  <a:cs typeface="Arial"/>
                  <a:sym typeface="Arial"/>
                </a:rPr>
                <a:t>Haz click para conocer más sobre los sistemas operativos</a:t>
              </a:r>
              <a:endParaRPr/>
            </a:p>
          </p:txBody>
        </p:sp>
      </p:grpSp>
      <p:pic>
        <p:nvPicPr>
          <p:cNvPr descr="Google Shape;363;p22" id="376" name="Google Shape;3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7429" y="4759550"/>
            <a:ext cx="390951" cy="390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64;p22" id="377" name="Google Shape;377;p14"/>
          <p:cNvPicPr preferRelativeResize="0"/>
          <p:nvPr/>
        </p:nvPicPr>
        <p:blipFill rotWithShape="1">
          <a:blip r:embed="rId4">
            <a:alphaModFix/>
          </a:blip>
          <a:srcRect b="611" l="82" r="554" t="995"/>
          <a:stretch/>
        </p:blipFill>
        <p:spPr>
          <a:xfrm>
            <a:off x="517708" y="2312894"/>
            <a:ext cx="2924573" cy="1640682"/>
          </a:xfrm>
          <a:custGeom>
            <a:rect b="b" l="l" r="r" t="t"/>
            <a:pathLst>
              <a:path extrusionOk="0" h="21600" w="21600">
                <a:moveTo>
                  <a:pt x="2020" y="0"/>
                </a:moveTo>
                <a:cubicBezTo>
                  <a:pt x="904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904" y="21600"/>
                  <a:pt x="2020" y="21600"/>
                </a:cubicBezTo>
                <a:lnTo>
                  <a:pt x="19580" y="21600"/>
                </a:lnTo>
                <a:cubicBezTo>
                  <a:pt x="20696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696" y="0"/>
                  <a:pt x="19580" y="0"/>
                </a:cubicBezTo>
                <a:lnTo>
                  <a:pt x="2020" y="0"/>
                </a:lnTo>
                <a:close/>
              </a:path>
            </a:pathLst>
          </a:custGeom>
          <a:noFill/>
          <a:ln cap="flat" cmpd="sng" w="127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365;p22" id="378" name="Google Shape;378;p14"/>
          <p:cNvPicPr preferRelativeResize="0"/>
          <p:nvPr/>
        </p:nvPicPr>
        <p:blipFill rotWithShape="1">
          <a:blip r:embed="rId5">
            <a:alphaModFix/>
          </a:blip>
          <a:srcRect b="1595" l="412" r="452" t="985"/>
          <a:stretch/>
        </p:blipFill>
        <p:spPr>
          <a:xfrm>
            <a:off x="6052601" y="2312894"/>
            <a:ext cx="2916635" cy="1640682"/>
          </a:xfrm>
          <a:custGeom>
            <a:rect b="b" l="l" r="r" t="t"/>
            <a:pathLst>
              <a:path extrusionOk="0" h="21600" w="21600">
                <a:moveTo>
                  <a:pt x="2025" y="0"/>
                </a:moveTo>
                <a:cubicBezTo>
                  <a:pt x="907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907" y="21600"/>
                  <a:pt x="2025" y="21600"/>
                </a:cubicBezTo>
                <a:lnTo>
                  <a:pt x="19575" y="21600"/>
                </a:lnTo>
                <a:cubicBezTo>
                  <a:pt x="20693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693" y="0"/>
                  <a:pt x="19575" y="0"/>
                </a:cubicBezTo>
                <a:lnTo>
                  <a:pt x="2025" y="0"/>
                </a:lnTo>
                <a:close/>
              </a:path>
            </a:pathLst>
          </a:custGeom>
          <a:noFill/>
          <a:ln cap="flat" cmpd="sng" w="127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366;p22" id="379" name="Google Shape;379;p14"/>
          <p:cNvPicPr preferRelativeResize="0"/>
          <p:nvPr/>
        </p:nvPicPr>
        <p:blipFill rotWithShape="1">
          <a:blip r:embed="rId6">
            <a:alphaModFix/>
          </a:blip>
          <a:srcRect b="612" l="0" r="1163" t="995"/>
          <a:stretch/>
        </p:blipFill>
        <p:spPr>
          <a:xfrm>
            <a:off x="3638939" y="2312894"/>
            <a:ext cx="2176860" cy="1640682"/>
          </a:xfrm>
          <a:custGeom>
            <a:rect b="b" l="l" r="r" t="t"/>
            <a:pathLst>
              <a:path extrusionOk="0" h="21600" w="21600">
                <a:moveTo>
                  <a:pt x="2686" y="0"/>
                </a:moveTo>
                <a:cubicBezTo>
                  <a:pt x="1375" y="0"/>
                  <a:pt x="281" y="1233"/>
                  <a:pt x="28" y="2874"/>
                </a:cubicBezTo>
                <a:lnTo>
                  <a:pt x="0" y="3213"/>
                </a:lnTo>
                <a:lnTo>
                  <a:pt x="0" y="18381"/>
                </a:lnTo>
                <a:lnTo>
                  <a:pt x="28" y="18726"/>
                </a:lnTo>
                <a:cubicBezTo>
                  <a:pt x="281" y="20367"/>
                  <a:pt x="1375" y="21600"/>
                  <a:pt x="2686" y="21600"/>
                </a:cubicBezTo>
                <a:lnTo>
                  <a:pt x="18887" y="21600"/>
                </a:lnTo>
                <a:cubicBezTo>
                  <a:pt x="20385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385" y="0"/>
                  <a:pt x="18887" y="0"/>
                </a:cubicBezTo>
                <a:lnTo>
                  <a:pt x="2686" y="0"/>
                </a:lnTo>
                <a:close/>
              </a:path>
            </a:pathLst>
          </a:custGeom>
          <a:noFill/>
          <a:ln cap="flat" cmpd="sng" w="127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0" name="Google Shape;380;p14"/>
          <p:cNvSpPr txBox="1"/>
          <p:nvPr/>
        </p:nvSpPr>
        <p:spPr>
          <a:xfrm>
            <a:off x="401373" y="1379506"/>
            <a:ext cx="3877232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OPERATIVO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6" name="Google Shape;386;p15"/>
          <p:cNvSpPr txBox="1"/>
          <p:nvPr/>
        </p:nvSpPr>
        <p:spPr>
          <a:xfrm>
            <a:off x="371683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grpSp>
        <p:nvGrpSpPr>
          <p:cNvPr id="387" name="Google Shape;387;p15"/>
          <p:cNvGrpSpPr/>
          <p:nvPr/>
        </p:nvGrpSpPr>
        <p:grpSpPr>
          <a:xfrm>
            <a:off x="2035274" y="2155368"/>
            <a:ext cx="6999680" cy="4124141"/>
            <a:chOff x="0" y="0"/>
            <a:chExt cx="6999679" cy="4124139"/>
          </a:xfrm>
        </p:grpSpPr>
        <p:sp>
          <p:nvSpPr>
            <p:cNvPr id="388" name="Google Shape;388;p15"/>
            <p:cNvSpPr/>
            <p:nvPr/>
          </p:nvSpPr>
          <p:spPr>
            <a:xfrm>
              <a:off x="0" y="0"/>
              <a:ext cx="6999679" cy="4124139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5"/>
            <p:cNvSpPr txBox="1"/>
            <p:nvPr/>
          </p:nvSpPr>
          <p:spPr>
            <a:xfrm>
              <a:off x="206085" y="1871949"/>
              <a:ext cx="6587505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90" name="Google Shape;390;p15"/>
          <p:cNvSpPr txBox="1"/>
          <p:nvPr/>
        </p:nvSpPr>
        <p:spPr>
          <a:xfrm>
            <a:off x="3464262" y="3080931"/>
            <a:ext cx="5259900" cy="26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7938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relación a los conceptos revisados, los invito nuevamente a reflexionar acerca de cuál será la mejor elección al momento de decidir por un Sistema Operativo. </a:t>
            </a:r>
            <a:endParaRPr/>
          </a:p>
          <a:p>
            <a:pPr indent="7938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Reflexione de manera individual, luego reúnase en los grupos ya conformados, y escriba en la hoja de respuesta, tres puntos que considera importantes.</a:t>
            </a:r>
            <a:endParaRPr/>
          </a:p>
          <a:p>
            <a:pPr indent="7938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respuestas deben ser entregada al docente, quien al final de la actividad,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consolida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sus respuestas.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¡Atentos!</a:t>
            </a:r>
            <a:endParaRPr/>
          </a:p>
        </p:txBody>
      </p:sp>
      <p:sp>
        <p:nvSpPr>
          <p:cNvPr id="391" name="Google Shape;391;p15"/>
          <p:cNvSpPr txBox="1"/>
          <p:nvPr/>
        </p:nvSpPr>
        <p:spPr>
          <a:xfrm>
            <a:off x="274371" y="13287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pic>
        <p:nvPicPr>
          <p:cNvPr descr="Google Shape;378;p23" id="392" name="Google Shape;3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79;p23" id="393" name="Google Shape;39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548805"/>
            <a:ext cx="1705023" cy="127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80;p23" id="394" name="Google Shape;39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874215"/>
            <a:ext cx="1651877" cy="88451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5"/>
          <p:cNvSpPr txBox="1"/>
          <p:nvPr/>
        </p:nvSpPr>
        <p:spPr>
          <a:xfrm>
            <a:off x="4074374" y="1143963"/>
            <a:ext cx="466496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96" name="Google Shape;396;p15"/>
          <p:cNvSpPr txBox="1"/>
          <p:nvPr/>
        </p:nvSpPr>
        <p:spPr>
          <a:xfrm>
            <a:off x="3514297" y="2395496"/>
            <a:ext cx="3904475" cy="644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SISTEMAS OPERATIVOS Y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PRINCIPALES FUNCIONALIDADES</a:t>
            </a:r>
            <a:endParaRPr/>
          </a:p>
        </p:txBody>
      </p:sp>
      <p:sp>
        <p:nvSpPr>
          <p:cNvPr id="397" name="Google Shape;397;p1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"/>
          <p:cNvSpPr txBox="1"/>
          <p:nvPr>
            <p:ph idx="4294967295" type="sldNum"/>
          </p:nvPr>
        </p:nvSpPr>
        <p:spPr>
          <a:xfrm>
            <a:off x="371683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03" name="Google Shape;403;p16"/>
          <p:cNvSpPr txBox="1"/>
          <p:nvPr/>
        </p:nvSpPr>
        <p:spPr>
          <a:xfrm>
            <a:off x="366450" y="1110794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404" name="Google Shape;404;p16"/>
          <p:cNvSpPr txBox="1"/>
          <p:nvPr/>
        </p:nvSpPr>
        <p:spPr>
          <a:xfrm>
            <a:off x="350577" y="1332080"/>
            <a:ext cx="7017881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405" name="Google Shape;405;p16"/>
          <p:cNvGrpSpPr/>
          <p:nvPr/>
        </p:nvGrpSpPr>
        <p:grpSpPr>
          <a:xfrm>
            <a:off x="-4659" y="4568174"/>
            <a:ext cx="9109193" cy="783019"/>
            <a:chOff x="1" y="-2"/>
            <a:chExt cx="9109191" cy="783018"/>
          </a:xfrm>
        </p:grpSpPr>
        <p:sp>
          <p:nvSpPr>
            <p:cNvPr id="406" name="Google Shape;406;p16"/>
            <p:cNvSpPr txBox="1"/>
            <p:nvPr/>
          </p:nvSpPr>
          <p:spPr>
            <a:xfrm>
              <a:off x="1334836" y="222250"/>
              <a:ext cx="7774356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407" name="Google Shape;407;p16"/>
            <p:cNvGrpSpPr/>
            <p:nvPr/>
          </p:nvGrpSpPr>
          <p:grpSpPr>
            <a:xfrm>
              <a:off x="1" y="-2"/>
              <a:ext cx="1135377" cy="783018"/>
              <a:chOff x="1" y="-1"/>
              <a:chExt cx="1135375" cy="783017"/>
            </a:xfrm>
          </p:grpSpPr>
          <p:sp>
            <p:nvSpPr>
              <p:cNvPr id="408" name="Google Shape;408;p16"/>
              <p:cNvSpPr/>
              <p:nvPr/>
            </p:nvSpPr>
            <p:spPr>
              <a:xfrm rot="5400000">
                <a:off x="176180" y="-176180"/>
                <a:ext cx="783017" cy="1135375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394;p24" id="409" name="Google Shape;409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6452" y="103503"/>
                <a:ext cx="683392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10" name="Google Shape;410;p16"/>
          <p:cNvGrpSpPr/>
          <p:nvPr/>
        </p:nvGrpSpPr>
        <p:grpSpPr>
          <a:xfrm>
            <a:off x="-4659" y="3697438"/>
            <a:ext cx="6615379" cy="783019"/>
            <a:chOff x="1" y="-2"/>
            <a:chExt cx="6615377" cy="783018"/>
          </a:xfrm>
        </p:grpSpPr>
        <p:sp>
          <p:nvSpPr>
            <p:cNvPr id="411" name="Google Shape;411;p16"/>
            <p:cNvSpPr txBox="1"/>
            <p:nvPr/>
          </p:nvSpPr>
          <p:spPr>
            <a:xfrm>
              <a:off x="1334838" y="94433"/>
              <a:ext cx="5280540" cy="55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1" y="-2"/>
              <a:ext cx="1135377" cy="783018"/>
              <a:chOff x="1" y="-1"/>
              <a:chExt cx="1135375" cy="783017"/>
            </a:xfrm>
          </p:grpSpPr>
          <p:sp>
            <p:nvSpPr>
              <p:cNvPr id="413" name="Google Shape;413;p16"/>
              <p:cNvSpPr/>
              <p:nvPr/>
            </p:nvSpPr>
            <p:spPr>
              <a:xfrm rot="5400000">
                <a:off x="176180" y="-176180"/>
                <a:ext cx="783017" cy="1135375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399;p24" id="414" name="Google Shape;414;p1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6453" y="103503"/>
                <a:ext cx="683392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15" name="Google Shape;415;p16"/>
          <p:cNvGrpSpPr/>
          <p:nvPr/>
        </p:nvGrpSpPr>
        <p:grpSpPr>
          <a:xfrm>
            <a:off x="-4662" y="1955969"/>
            <a:ext cx="9178024" cy="783020"/>
            <a:chOff x="0" y="-2"/>
            <a:chExt cx="9178023" cy="783019"/>
          </a:xfrm>
        </p:grpSpPr>
        <p:sp>
          <p:nvSpPr>
            <p:cNvPr id="416" name="Google Shape;416;p16"/>
            <p:cNvSpPr txBox="1"/>
            <p:nvPr/>
          </p:nvSpPr>
          <p:spPr>
            <a:xfrm>
              <a:off x="1334838" y="222250"/>
              <a:ext cx="7843185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417" name="Google Shape;417;p16"/>
            <p:cNvGrpSpPr/>
            <p:nvPr/>
          </p:nvGrpSpPr>
          <p:grpSpPr>
            <a:xfrm>
              <a:off x="0" y="-2"/>
              <a:ext cx="1135379" cy="783019"/>
              <a:chOff x="0" y="-1"/>
              <a:chExt cx="1135378" cy="783018"/>
            </a:xfrm>
          </p:grpSpPr>
          <p:sp>
            <p:nvSpPr>
              <p:cNvPr id="418" name="Google Shape;418;p16"/>
              <p:cNvSpPr/>
              <p:nvPr/>
            </p:nvSpPr>
            <p:spPr>
              <a:xfrm rot="5400000">
                <a:off x="176180" y="-176181"/>
                <a:ext cx="783018" cy="1135378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404;p24" id="419" name="Google Shape;419;p1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62216" y="83075"/>
                <a:ext cx="731868" cy="6168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0" name="Google Shape;420;p16"/>
          <p:cNvGrpSpPr/>
          <p:nvPr/>
        </p:nvGrpSpPr>
        <p:grpSpPr>
          <a:xfrm>
            <a:off x="-4663" y="2826704"/>
            <a:ext cx="8912553" cy="783019"/>
            <a:chOff x="0" y="-2"/>
            <a:chExt cx="8912552" cy="783018"/>
          </a:xfrm>
        </p:grpSpPr>
        <p:sp>
          <p:nvSpPr>
            <p:cNvPr id="421" name="Google Shape;421;p16"/>
            <p:cNvSpPr txBox="1"/>
            <p:nvPr/>
          </p:nvSpPr>
          <p:spPr>
            <a:xfrm>
              <a:off x="1334837" y="222250"/>
              <a:ext cx="7577715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422" name="Google Shape;422;p16"/>
            <p:cNvGrpSpPr/>
            <p:nvPr/>
          </p:nvGrpSpPr>
          <p:grpSpPr>
            <a:xfrm>
              <a:off x="0" y="-2"/>
              <a:ext cx="1135378" cy="783018"/>
              <a:chOff x="0" y="-1"/>
              <a:chExt cx="1135377" cy="783017"/>
            </a:xfrm>
          </p:grpSpPr>
          <p:sp>
            <p:nvSpPr>
              <p:cNvPr id="423" name="Google Shape;423;p16"/>
              <p:cNvSpPr/>
              <p:nvPr/>
            </p:nvSpPr>
            <p:spPr>
              <a:xfrm rot="5400000">
                <a:off x="176180" y="-176181"/>
                <a:ext cx="783017" cy="1135377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409;p24" id="424" name="Google Shape;424;p1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6453" y="103503"/>
                <a:ext cx="683393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5" name="Google Shape;425;p16"/>
          <p:cNvGrpSpPr/>
          <p:nvPr/>
        </p:nvGrpSpPr>
        <p:grpSpPr>
          <a:xfrm>
            <a:off x="-4659" y="5438906"/>
            <a:ext cx="6861184" cy="783019"/>
            <a:chOff x="1" y="-2"/>
            <a:chExt cx="6861182" cy="783018"/>
          </a:xfrm>
        </p:grpSpPr>
        <p:sp>
          <p:nvSpPr>
            <p:cNvPr id="426" name="Google Shape;426;p16"/>
            <p:cNvSpPr txBox="1"/>
            <p:nvPr/>
          </p:nvSpPr>
          <p:spPr>
            <a:xfrm>
              <a:off x="1334836" y="123929"/>
              <a:ext cx="5526347" cy="55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427" name="Google Shape;427;p16"/>
            <p:cNvGrpSpPr/>
            <p:nvPr/>
          </p:nvGrpSpPr>
          <p:grpSpPr>
            <a:xfrm>
              <a:off x="1" y="-2"/>
              <a:ext cx="1135377" cy="783018"/>
              <a:chOff x="1" y="-1"/>
              <a:chExt cx="1135375" cy="783017"/>
            </a:xfrm>
          </p:grpSpPr>
          <p:sp>
            <p:nvSpPr>
              <p:cNvPr id="428" name="Google Shape;428;p16"/>
              <p:cNvSpPr/>
              <p:nvPr/>
            </p:nvSpPr>
            <p:spPr>
              <a:xfrm rot="5400000">
                <a:off x="176180" y="-176180"/>
                <a:ext cx="783017" cy="1135375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414;p24" id="429" name="Google Shape;429;p1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6452" y="103503"/>
                <a:ext cx="683395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Google Shape;415;p24" id="430" name="Google Shape;43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36" name="Google Shape;436;p17"/>
          <p:cNvSpPr txBox="1"/>
          <p:nvPr/>
        </p:nvSpPr>
        <p:spPr>
          <a:xfrm>
            <a:off x="371683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  <p:grpSp>
        <p:nvGrpSpPr>
          <p:cNvPr id="437" name="Google Shape;437;p17"/>
          <p:cNvGrpSpPr/>
          <p:nvPr/>
        </p:nvGrpSpPr>
        <p:grpSpPr>
          <a:xfrm>
            <a:off x="431620" y="2285844"/>
            <a:ext cx="8839211" cy="3452490"/>
            <a:chOff x="0" y="0"/>
            <a:chExt cx="8839210" cy="3452489"/>
          </a:xfrm>
        </p:grpSpPr>
        <p:sp>
          <p:nvSpPr>
            <p:cNvPr id="438" name="Google Shape;438;p17"/>
            <p:cNvSpPr/>
            <p:nvPr/>
          </p:nvSpPr>
          <p:spPr>
            <a:xfrm>
              <a:off x="0" y="0"/>
              <a:ext cx="8839210" cy="3452489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 txBox="1"/>
            <p:nvPr/>
          </p:nvSpPr>
          <p:spPr>
            <a:xfrm>
              <a:off x="173296" y="1536123"/>
              <a:ext cx="8492616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40" name="Google Shape;440;p17"/>
          <p:cNvSpPr txBox="1"/>
          <p:nvPr/>
        </p:nvSpPr>
        <p:spPr>
          <a:xfrm>
            <a:off x="375972" y="1347553"/>
            <a:ext cx="8950505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441" name="Google Shape;441;p17"/>
          <p:cNvSpPr/>
          <p:nvPr/>
        </p:nvSpPr>
        <p:spPr>
          <a:xfrm>
            <a:off x="5279923" y="7354529"/>
            <a:ext cx="2723539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7"/>
          <p:cNvSpPr txBox="1"/>
          <p:nvPr/>
        </p:nvSpPr>
        <p:spPr>
          <a:xfrm>
            <a:off x="366450" y="1110794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443" name="Google Shape;443;p17"/>
          <p:cNvSpPr txBox="1"/>
          <p:nvPr/>
        </p:nvSpPr>
        <p:spPr>
          <a:xfrm>
            <a:off x="3619760" y="1033299"/>
            <a:ext cx="559360" cy="941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descr="Google Shape;428;p25" id="444" name="Google Shape;4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3" y="3978569"/>
            <a:ext cx="6899896" cy="397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7"/>
          <p:cNvSpPr txBox="1"/>
          <p:nvPr/>
        </p:nvSpPr>
        <p:spPr>
          <a:xfrm>
            <a:off x="911995" y="2598549"/>
            <a:ext cx="4649052" cy="3279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SISTEMAS OPERATIVOS 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PRINCIPALES FUNCIONALIDADES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práctica. Descarga y mira el video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“Crear Carpetas” </a:t>
            </a:r>
            <a:r>
              <a:rPr b="1" i="0" lang="en-US" sz="1600" u="sng" cap="none" strike="noStrike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(https://www.youtube.com/watch?v=9865e993b7E)</a:t>
            </a:r>
            <a:endParaRPr b="1" i="0" sz="1400" u="sng" cap="none" strike="noStrik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luego descarga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sigue las instrucciones señaladas.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7"/>
          <p:cNvSpPr txBox="1"/>
          <p:nvPr/>
        </p:nvSpPr>
        <p:spPr>
          <a:xfrm>
            <a:off x="2704330" y="6881800"/>
            <a:ext cx="1639637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ción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52" name="Google Shape;452;p18"/>
          <p:cNvSpPr txBox="1"/>
          <p:nvPr/>
        </p:nvSpPr>
        <p:spPr>
          <a:xfrm>
            <a:off x="371683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431620" y="2285848"/>
            <a:ext cx="8839211" cy="3238200"/>
            <a:chOff x="0" y="0"/>
            <a:chExt cx="8839210" cy="3238199"/>
          </a:xfrm>
        </p:grpSpPr>
        <p:sp>
          <p:nvSpPr>
            <p:cNvPr id="454" name="Google Shape;454;p18"/>
            <p:cNvSpPr/>
            <p:nvPr/>
          </p:nvSpPr>
          <p:spPr>
            <a:xfrm>
              <a:off x="0" y="0"/>
              <a:ext cx="8839210" cy="3238199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 txBox="1"/>
            <p:nvPr/>
          </p:nvSpPr>
          <p:spPr>
            <a:xfrm>
              <a:off x="162838" y="1428979"/>
              <a:ext cx="8513534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5279923" y="7354529"/>
            <a:ext cx="2723539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 txBox="1"/>
          <p:nvPr/>
        </p:nvSpPr>
        <p:spPr>
          <a:xfrm>
            <a:off x="375972" y="1460696"/>
            <a:ext cx="8950505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458" name="Google Shape;458;p18"/>
          <p:cNvSpPr txBox="1"/>
          <p:nvPr/>
        </p:nvSpPr>
        <p:spPr>
          <a:xfrm>
            <a:off x="366450" y="1110794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Google Shape;442;p26" id="459" name="Google Shape;4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8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8"/>
          <p:cNvSpPr txBox="1"/>
          <p:nvPr/>
        </p:nvSpPr>
        <p:spPr>
          <a:xfrm>
            <a:off x="958644" y="2749599"/>
            <a:ext cx="5107863" cy="2853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SISTEMAS OPERATIVOS 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PRINCIPALES FUNCIONALIDADES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4;p26" id="461" name="Google Shape;46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365421" y="2049135"/>
            <a:ext cx="1444332" cy="36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139097" y="834800"/>
            <a:ext cx="5395057" cy="3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APLICACIONES INFORMÁTICAS PARA LA GESTIÓN ADMINISTRATIVA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389851" y="2318895"/>
            <a:ext cx="7102180" cy="1153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SISTEMAS OPERATIVOS Y PRINCIPALES FUNCIONALIDADES</a:t>
            </a:r>
            <a:endParaRPr/>
          </a:p>
        </p:txBody>
      </p:sp>
      <p:pic>
        <p:nvPicPr>
          <p:cNvPr descr="Google Shape;107;p10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5048" y="3652149"/>
            <a:ext cx="4532453" cy="377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461889" y="2475044"/>
            <a:ext cx="2758870" cy="273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los equipos y herramientas tecnológicas en la gestión administrativa, considerando un uso eficiente de la energía, de los materiales y los insumos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b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3"/>
          <p:cNvGrpSpPr/>
          <p:nvPr/>
        </p:nvGrpSpPr>
        <p:grpSpPr>
          <a:xfrm>
            <a:off x="252449" y="1472202"/>
            <a:ext cx="2979056" cy="4541604"/>
            <a:chOff x="0" y="0"/>
            <a:chExt cx="2979054" cy="4541602"/>
          </a:xfrm>
        </p:grpSpPr>
        <p:sp>
          <p:nvSpPr>
            <p:cNvPr id="115" name="Google Shape;115;p3"/>
            <p:cNvSpPr/>
            <p:nvPr/>
          </p:nvSpPr>
          <p:spPr>
            <a:xfrm>
              <a:off x="0" y="0"/>
              <a:ext cx="2979054" cy="4541602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78229" y="2086871"/>
              <a:ext cx="2822595" cy="367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17" name="Google Shape;117;p3"/>
          <p:cNvSpPr txBox="1"/>
          <p:nvPr/>
        </p:nvSpPr>
        <p:spPr>
          <a:xfrm>
            <a:off x="358496" y="2044012"/>
            <a:ext cx="2766961" cy="401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700"/>
              <a:buFont typeface="Calibri"/>
              <a:buNone/>
            </a:pP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10"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431" y="1202688"/>
            <a:ext cx="702033" cy="669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3"/>
          <p:cNvGrpSpPr/>
          <p:nvPr/>
        </p:nvGrpSpPr>
        <p:grpSpPr>
          <a:xfrm>
            <a:off x="3360572" y="1472204"/>
            <a:ext cx="2979055" cy="4541603"/>
            <a:chOff x="0" y="0"/>
            <a:chExt cx="2979054" cy="4541602"/>
          </a:xfrm>
        </p:grpSpPr>
        <p:sp>
          <p:nvSpPr>
            <p:cNvPr id="120" name="Google Shape;120;p3"/>
            <p:cNvSpPr/>
            <p:nvPr/>
          </p:nvSpPr>
          <p:spPr>
            <a:xfrm>
              <a:off x="0" y="0"/>
              <a:ext cx="2979054" cy="4541602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78229" y="2086871"/>
              <a:ext cx="2822595" cy="367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2" name="Google Shape;122;p3"/>
          <p:cNvSpPr txBox="1"/>
          <p:nvPr/>
        </p:nvSpPr>
        <p:spPr>
          <a:xfrm>
            <a:off x="3500535" y="2498488"/>
            <a:ext cx="2681666" cy="136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equipos y herramientas tecnológicas existentes para el desarrollo de la gestión administrativa de acuerdo a estándares de eficiencia en el uso de materiales y de energía.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3559890" y="2044012"/>
            <a:ext cx="2607907" cy="401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700"/>
              <a:buFont typeface="Calibri"/>
              <a:buNone/>
            </a:pP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8"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7681" y="1202688"/>
            <a:ext cx="702033" cy="669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"/>
          <p:cNvGrpSpPr/>
          <p:nvPr/>
        </p:nvGrpSpPr>
        <p:grpSpPr>
          <a:xfrm>
            <a:off x="6469872" y="1472202"/>
            <a:ext cx="2979055" cy="5660807"/>
            <a:chOff x="0" y="0"/>
            <a:chExt cx="2979054" cy="5660805"/>
          </a:xfrm>
        </p:grpSpPr>
        <p:sp>
          <p:nvSpPr>
            <p:cNvPr id="126" name="Google Shape;126;p3"/>
            <p:cNvSpPr/>
            <p:nvPr/>
          </p:nvSpPr>
          <p:spPr>
            <a:xfrm>
              <a:off x="0" y="0"/>
              <a:ext cx="2979054" cy="5660805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78229" y="2646473"/>
              <a:ext cx="2822595" cy="367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8" name="Google Shape;128;p3"/>
          <p:cNvSpPr txBox="1"/>
          <p:nvPr/>
        </p:nvSpPr>
        <p:spPr>
          <a:xfrm>
            <a:off x="6653177" y="2498489"/>
            <a:ext cx="2682892" cy="1771923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Maneja equipos tecnológicos necesarios para desempeñar sus funciones, teniendo en cuenta las demandas de la administración actual y los requerimientos de la organización.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6551304" y="2044012"/>
            <a:ext cx="2860859" cy="401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700"/>
              <a:buFont typeface="Calibri"/>
              <a:buNone/>
            </a:pP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9" id="130" name="Google Shape;13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5803" y="1202688"/>
            <a:ext cx="702033" cy="669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9" id="131" name="Google Shape;13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614" y="4446618"/>
            <a:ext cx="3102323" cy="2465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" id="132" name="Google Shape;13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6539" y="3896826"/>
            <a:ext cx="3023730" cy="408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442488" y="6881800"/>
            <a:ext cx="266307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375971" y="12653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grpSp>
        <p:nvGrpSpPr>
          <p:cNvPr id="140" name="Google Shape;140;p4"/>
          <p:cNvGrpSpPr/>
          <p:nvPr/>
        </p:nvGrpSpPr>
        <p:grpSpPr>
          <a:xfrm>
            <a:off x="393488" y="2189839"/>
            <a:ext cx="5935403" cy="3094558"/>
            <a:chOff x="0" y="0"/>
            <a:chExt cx="5935402" cy="3094556"/>
          </a:xfrm>
        </p:grpSpPr>
        <p:grpSp>
          <p:nvGrpSpPr>
            <p:cNvPr id="141" name="Google Shape;141;p4"/>
            <p:cNvGrpSpPr/>
            <p:nvPr/>
          </p:nvGrpSpPr>
          <p:grpSpPr>
            <a:xfrm>
              <a:off x="0" y="0"/>
              <a:ext cx="5119688" cy="3094556"/>
              <a:chOff x="0" y="0"/>
              <a:chExt cx="5119687" cy="3094555"/>
            </a:xfrm>
          </p:grpSpPr>
          <p:sp>
            <p:nvSpPr>
              <p:cNvPr id="142" name="Google Shape;142;p4"/>
              <p:cNvSpPr/>
              <p:nvPr/>
            </p:nvSpPr>
            <p:spPr>
              <a:xfrm flipH="1">
                <a:off x="0" y="0"/>
                <a:ext cx="5119687" cy="3094555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"/>
              <p:cNvSpPr txBox="1"/>
              <p:nvPr/>
            </p:nvSpPr>
            <p:spPr>
              <a:xfrm>
                <a:off x="151064" y="1357160"/>
                <a:ext cx="4817559" cy="380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44" name="Google Shape;144;p4"/>
            <p:cNvSpPr/>
            <p:nvPr/>
          </p:nvSpPr>
          <p:spPr>
            <a:xfrm flipH="1" rot="7028957">
              <a:off x="5055675" y="2019412"/>
              <a:ext cx="521410" cy="1123957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n 20" id="145" name="Google Shape;1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5642" y="3333134"/>
            <a:ext cx="4585615" cy="43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680212" y="2415985"/>
            <a:ext cx="4844700" cy="25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partir del video </a:t>
            </a:r>
            <a:r>
              <a:rPr b="1" i="0" lang="en-US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“Windows 10 Pro VS MacOS High Sierra - El Mejor Sistema - MÁS RAPIDO”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 invito a responder las siguientes preguntas: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¿Reconoces algún concepto?, ¿Existe algún concepto que no conozcas?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Reflexiona de manera individual, luego reúnete en grupos de no más de tres integrantes, compartan sus respuestas y construyan una respuesta común.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856787" y="5416932"/>
            <a:ext cx="4995616" cy="1114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442488" y="6881800"/>
            <a:ext cx="266307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grpSp>
        <p:nvGrpSpPr>
          <p:cNvPr id="154" name="Google Shape;154;p5"/>
          <p:cNvGrpSpPr/>
          <p:nvPr/>
        </p:nvGrpSpPr>
        <p:grpSpPr>
          <a:xfrm>
            <a:off x="969306" y="2781298"/>
            <a:ext cx="7629014" cy="3476977"/>
            <a:chOff x="0" y="0"/>
            <a:chExt cx="7629013" cy="3476975"/>
          </a:xfrm>
        </p:grpSpPr>
        <p:sp>
          <p:nvSpPr>
            <p:cNvPr id="155" name="Google Shape;155;p5"/>
            <p:cNvSpPr/>
            <p:nvPr/>
          </p:nvSpPr>
          <p:spPr>
            <a:xfrm>
              <a:off x="0" y="0"/>
              <a:ext cx="7629013" cy="3476975"/>
            </a:xfrm>
            <a:prstGeom prst="roundRect">
              <a:avLst>
                <a:gd fmla="val 10044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102282" y="1548367"/>
              <a:ext cx="7424446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57" name="Google Shape;157;p5"/>
          <p:cNvSpPr txBox="1"/>
          <p:nvPr/>
        </p:nvSpPr>
        <p:spPr>
          <a:xfrm>
            <a:off x="1247607" y="3039267"/>
            <a:ext cx="6940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Hardware (parte física).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Software (parte no tangible).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Sumado al Hardware (Hw) y Software (Sw), existe el término Humanware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(usuarios)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se define como todo el </a:t>
            </a: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Recurso Humano que utiliza un sistema informático.</a:t>
            </a:r>
            <a:endParaRPr b="1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Sistemas Operativos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software esenciales para que un hardware funcione y se administren otras aplicaciones (Sw).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Entonces, en el manejo de la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informática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necesario conocer el tipo de plataforma en la cual se instalan las aplicaciones. Principalmente veremos dos sistemas operativos. Windows y MAC OS.</a:t>
            </a:r>
            <a:endParaRPr/>
          </a:p>
        </p:txBody>
      </p:sp>
      <p:pic>
        <p:nvPicPr>
          <p:cNvPr descr="Google Shape;156;p13"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8004" y="2544278"/>
            <a:ext cx="500378" cy="477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427561" y="1853800"/>
            <a:ext cx="7191455" cy="300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Dentro de la tecnología que utilizamos hoy en día, existen dos partes definidas:</a:t>
            </a:r>
            <a:endParaRPr/>
          </a:p>
        </p:txBody>
      </p:sp>
      <p:pic>
        <p:nvPicPr>
          <p:cNvPr descr="Google Shape;158;p13" id="160" name="Google Shape;1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573108" y="4696578"/>
            <a:ext cx="1829569" cy="297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366450" y="112062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382496" y="1395265"/>
            <a:ext cx="8950508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SISTEMAS OPERATIVOS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Y PRINCIPALES FUNCIONALIDADES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442488" y="6881800"/>
            <a:ext cx="266307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grpSp>
        <p:nvGrpSpPr>
          <p:cNvPr id="169" name="Google Shape;169;p6"/>
          <p:cNvGrpSpPr/>
          <p:nvPr/>
        </p:nvGrpSpPr>
        <p:grpSpPr>
          <a:xfrm>
            <a:off x="969306" y="2875082"/>
            <a:ext cx="7629014" cy="3476977"/>
            <a:chOff x="0" y="0"/>
            <a:chExt cx="7629013" cy="3476975"/>
          </a:xfrm>
        </p:grpSpPr>
        <p:sp>
          <p:nvSpPr>
            <p:cNvPr id="170" name="Google Shape;170;p6"/>
            <p:cNvSpPr/>
            <p:nvPr/>
          </p:nvSpPr>
          <p:spPr>
            <a:xfrm>
              <a:off x="0" y="0"/>
              <a:ext cx="7629013" cy="3476975"/>
            </a:xfrm>
            <a:prstGeom prst="roundRect">
              <a:avLst>
                <a:gd fmla="val 10044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102282" y="1548367"/>
              <a:ext cx="7424446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descr="Google Shape;169;p14"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259" y="2631506"/>
            <a:ext cx="1547154" cy="1547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70;p14" id="173" name="Google Shape;1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3929" y="4596824"/>
            <a:ext cx="1505596" cy="1505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366450" y="112062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pic>
        <p:nvPicPr>
          <p:cNvPr descr="Google Shape;173;p14" id="175" name="Google Shape;17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6322" y="3363293"/>
            <a:ext cx="1511243" cy="1511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6"/>
          <p:cNvGrpSpPr/>
          <p:nvPr/>
        </p:nvGrpSpPr>
        <p:grpSpPr>
          <a:xfrm>
            <a:off x="8018719" y="4769006"/>
            <a:ext cx="1209783" cy="487103"/>
            <a:chOff x="0" y="0"/>
            <a:chExt cx="1209782" cy="487101"/>
          </a:xfrm>
        </p:grpSpPr>
        <p:sp>
          <p:nvSpPr>
            <p:cNvPr id="177" name="Google Shape;177;p6"/>
            <p:cNvSpPr/>
            <p:nvPr/>
          </p:nvSpPr>
          <p:spPr>
            <a:xfrm>
              <a:off x="0" y="0"/>
              <a:ext cx="1209782" cy="487101"/>
            </a:xfrm>
            <a:prstGeom prst="roundRect">
              <a:avLst>
                <a:gd fmla="val 45389" name="adj"/>
              </a:avLst>
            </a:prstGeom>
            <a:solidFill>
              <a:srgbClr val="A9350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110474" y="74272"/>
              <a:ext cx="988832" cy="338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Parlantes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6"/>
          <p:cNvSpPr/>
          <p:nvPr/>
        </p:nvSpPr>
        <p:spPr>
          <a:xfrm>
            <a:off x="8482727" y="4577715"/>
            <a:ext cx="281766" cy="214067"/>
          </a:xfrm>
          <a:prstGeom prst="triangle">
            <a:avLst>
              <a:gd fmla="val 50000" name="adj"/>
            </a:avLst>
          </a:prstGeom>
          <a:solidFill>
            <a:srgbClr val="A9350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6"/>
          <p:cNvGrpSpPr/>
          <p:nvPr/>
        </p:nvGrpSpPr>
        <p:grpSpPr>
          <a:xfrm>
            <a:off x="7641196" y="2882455"/>
            <a:ext cx="1002303" cy="487103"/>
            <a:chOff x="0" y="0"/>
            <a:chExt cx="1002302" cy="487101"/>
          </a:xfrm>
        </p:grpSpPr>
        <p:sp>
          <p:nvSpPr>
            <p:cNvPr id="181" name="Google Shape;181;p6"/>
            <p:cNvSpPr/>
            <p:nvPr/>
          </p:nvSpPr>
          <p:spPr>
            <a:xfrm>
              <a:off x="0" y="0"/>
              <a:ext cx="1002302" cy="487101"/>
            </a:xfrm>
            <a:prstGeom prst="roundRect">
              <a:avLst>
                <a:gd fmla="val 45389" name="adj"/>
              </a:avLst>
            </a:prstGeom>
            <a:solidFill>
              <a:srgbClr val="A9350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110474" y="93251"/>
              <a:ext cx="781352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Buffer</a:t>
              </a: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 rot="10800000">
            <a:off x="8001463" y="3364931"/>
            <a:ext cx="281769" cy="214069"/>
          </a:xfrm>
          <a:prstGeom prst="triangle">
            <a:avLst>
              <a:gd fmla="val 50000" name="adj"/>
            </a:avLst>
          </a:prstGeom>
          <a:solidFill>
            <a:srgbClr val="A9350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6"/>
          <p:cNvGrpSpPr/>
          <p:nvPr/>
        </p:nvGrpSpPr>
        <p:grpSpPr>
          <a:xfrm>
            <a:off x="2283348" y="2170189"/>
            <a:ext cx="1515217" cy="2017280"/>
            <a:chOff x="0" y="0"/>
            <a:chExt cx="1515215" cy="2017278"/>
          </a:xfrm>
        </p:grpSpPr>
        <p:pic>
          <p:nvPicPr>
            <p:cNvPr descr="Google Shape;183;p14" id="185" name="Google Shape;185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502063"/>
              <a:ext cx="1515215" cy="15152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6" name="Google Shape;186;p6"/>
            <p:cNvGrpSpPr/>
            <p:nvPr/>
          </p:nvGrpSpPr>
          <p:grpSpPr>
            <a:xfrm>
              <a:off x="160472" y="0"/>
              <a:ext cx="1194275" cy="487103"/>
              <a:chOff x="0" y="0"/>
              <a:chExt cx="1194274" cy="487102"/>
            </a:xfrm>
          </p:grpSpPr>
          <p:sp>
            <p:nvSpPr>
              <p:cNvPr id="187" name="Google Shape;187;p6"/>
              <p:cNvSpPr/>
              <p:nvPr/>
            </p:nvSpPr>
            <p:spPr>
              <a:xfrm>
                <a:off x="0" y="0"/>
                <a:ext cx="1194274" cy="487102"/>
              </a:xfrm>
              <a:prstGeom prst="roundRect">
                <a:avLst>
                  <a:gd fmla="val 45389" name="adj"/>
                </a:avLst>
              </a:prstGeom>
              <a:solidFill>
                <a:srgbClr val="A9350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6"/>
              <p:cNvSpPr txBox="1"/>
              <p:nvPr/>
            </p:nvSpPr>
            <p:spPr>
              <a:xfrm>
                <a:off x="110473" y="93251"/>
                <a:ext cx="973328" cy="300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675" lIns="45675" spcFirstLastPara="1" rIns="45675" wrap="square" tIns="456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Monitor</a:t>
                </a:r>
                <a:endParaRPr/>
              </a:p>
            </p:txBody>
          </p:sp>
        </p:grpSp>
        <p:sp>
          <p:nvSpPr>
            <p:cNvPr id="189" name="Google Shape;189;p6"/>
            <p:cNvSpPr/>
            <p:nvPr/>
          </p:nvSpPr>
          <p:spPr>
            <a:xfrm rot="10800000">
              <a:off x="616722" y="482476"/>
              <a:ext cx="281771" cy="214069"/>
            </a:xfrm>
            <a:prstGeom prst="triangle">
              <a:avLst>
                <a:gd fmla="val 50000" name="adj"/>
              </a:avLst>
            </a:prstGeom>
            <a:solidFill>
              <a:srgbClr val="A9350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019" y="496009"/>
              <a:ext cx="1511176" cy="1511171"/>
            </a:xfrm>
            <a:prstGeom prst="ellipse">
              <a:avLst/>
            </a:pr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4082784" y="2247183"/>
            <a:ext cx="1516199" cy="2088058"/>
            <a:chOff x="0" y="0"/>
            <a:chExt cx="1516197" cy="2088056"/>
          </a:xfrm>
        </p:grpSpPr>
        <p:grpSp>
          <p:nvGrpSpPr>
            <p:cNvPr id="192" name="Google Shape;192;p6"/>
            <p:cNvGrpSpPr/>
            <p:nvPr/>
          </p:nvGrpSpPr>
          <p:grpSpPr>
            <a:xfrm>
              <a:off x="977" y="0"/>
              <a:ext cx="1515220" cy="2088056"/>
              <a:chOff x="0" y="0"/>
              <a:chExt cx="1515219" cy="2088055"/>
            </a:xfrm>
          </p:grpSpPr>
          <p:pic>
            <p:nvPicPr>
              <p:cNvPr descr="Google Shape;191;p14" id="193" name="Google Shape;193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0" y="572838"/>
                <a:ext cx="1515219" cy="151521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94" name="Google Shape;194;p6"/>
              <p:cNvGrpSpPr/>
              <p:nvPr/>
            </p:nvGrpSpPr>
            <p:grpSpPr>
              <a:xfrm>
                <a:off x="307766" y="0"/>
                <a:ext cx="899694" cy="696551"/>
                <a:chOff x="0" y="0"/>
                <a:chExt cx="899692" cy="696550"/>
              </a:xfrm>
            </p:grpSpPr>
            <p:grpSp>
              <p:nvGrpSpPr>
                <p:cNvPr id="195" name="Google Shape;195;p6"/>
                <p:cNvGrpSpPr/>
                <p:nvPr/>
              </p:nvGrpSpPr>
              <p:grpSpPr>
                <a:xfrm>
                  <a:off x="0" y="0"/>
                  <a:ext cx="899692" cy="487105"/>
                  <a:chOff x="0" y="0"/>
                  <a:chExt cx="899691" cy="487104"/>
                </a:xfrm>
              </p:grpSpPr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0" y="0"/>
                    <a:ext cx="899691" cy="487104"/>
                  </a:xfrm>
                  <a:prstGeom prst="roundRect">
                    <a:avLst>
                      <a:gd fmla="val 45389" name="adj"/>
                    </a:avLst>
                  </a:prstGeom>
                  <a:solidFill>
                    <a:srgbClr val="A93501"/>
                  </a:solidFill>
                  <a:ln>
                    <a:noFill/>
                  </a:ln>
                </p:spPr>
                <p:txBody>
                  <a:bodyPr anchorCtr="0" anchor="ctr" bIns="45700" lIns="45700" spcFirstLastPara="1" rIns="45700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 txBox="1"/>
                  <p:nvPr/>
                </p:nvSpPr>
                <p:spPr>
                  <a:xfrm>
                    <a:off x="110474" y="93250"/>
                    <a:ext cx="678739" cy="3005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675" lIns="45675" spcFirstLastPara="1" rIns="45675" wrap="square" tIns="45675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600"/>
                      <a:buFont typeface="Calibri"/>
                      <a:buNone/>
                    </a:pPr>
                    <a:r>
                      <a:rPr b="0" i="0" lang="en-US" sz="16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PC</a:t>
                    </a:r>
                    <a:endParaRPr/>
                  </a:p>
                </p:txBody>
              </p:sp>
            </p:grpSp>
            <p:sp>
              <p:nvSpPr>
                <p:cNvPr id="198" name="Google Shape;198;p6"/>
                <p:cNvSpPr/>
                <p:nvPr/>
              </p:nvSpPr>
              <p:spPr>
                <a:xfrm rot="10800000">
                  <a:off x="308957" y="482479"/>
                  <a:ext cx="281772" cy="214071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A93501"/>
                </a:solidFill>
                <a:ln>
                  <a:noFill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9" name="Google Shape;199;p6"/>
            <p:cNvSpPr/>
            <p:nvPr/>
          </p:nvSpPr>
          <p:spPr>
            <a:xfrm>
              <a:off x="0" y="573013"/>
              <a:ext cx="1511174" cy="1511173"/>
            </a:xfrm>
            <a:prstGeom prst="ellipse">
              <a:avLst/>
            </a:pr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873231" y="2085517"/>
            <a:ext cx="1511177" cy="2072602"/>
            <a:chOff x="-1" y="-1"/>
            <a:chExt cx="1511176" cy="2072601"/>
          </a:xfrm>
        </p:grpSpPr>
        <p:grpSp>
          <p:nvGrpSpPr>
            <p:cNvPr id="201" name="Google Shape;201;p6"/>
            <p:cNvGrpSpPr/>
            <p:nvPr/>
          </p:nvGrpSpPr>
          <p:grpSpPr>
            <a:xfrm>
              <a:off x="47887" y="-1"/>
              <a:ext cx="1420122" cy="696552"/>
              <a:chOff x="0" y="-1"/>
              <a:chExt cx="1420121" cy="696551"/>
            </a:xfrm>
          </p:grpSpPr>
          <p:grpSp>
            <p:nvGrpSpPr>
              <p:cNvPr id="202" name="Google Shape;202;p6"/>
              <p:cNvGrpSpPr/>
              <p:nvPr/>
            </p:nvGrpSpPr>
            <p:grpSpPr>
              <a:xfrm>
                <a:off x="0" y="-1"/>
                <a:ext cx="1420121" cy="487106"/>
                <a:chOff x="0" y="0"/>
                <a:chExt cx="1420120" cy="487104"/>
              </a:xfrm>
            </p:grpSpPr>
            <p:sp>
              <p:nvSpPr>
                <p:cNvPr id="203" name="Google Shape;203;p6"/>
                <p:cNvSpPr/>
                <p:nvPr/>
              </p:nvSpPr>
              <p:spPr>
                <a:xfrm>
                  <a:off x="0" y="0"/>
                  <a:ext cx="1420120" cy="487104"/>
                </a:xfrm>
                <a:prstGeom prst="roundRect">
                  <a:avLst>
                    <a:gd fmla="val 45389" name="adj"/>
                  </a:avLst>
                </a:prstGeom>
                <a:solidFill>
                  <a:srgbClr val="A93501"/>
                </a:solidFill>
                <a:ln>
                  <a:noFill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6"/>
                <p:cNvSpPr txBox="1"/>
                <p:nvPr/>
              </p:nvSpPr>
              <p:spPr>
                <a:xfrm>
                  <a:off x="110475" y="93250"/>
                  <a:ext cx="1199171" cy="300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675" lIns="45675" spcFirstLastPara="1" rIns="45675" wrap="square" tIns="4567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Calibri"/>
                    <a:buNone/>
                  </a:pPr>
                  <a:r>
                    <a:rPr b="0" i="0" lang="en-US" sz="16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Auriculares</a:t>
                  </a:r>
                  <a:endParaRPr/>
                </a:p>
              </p:txBody>
            </p:sp>
          </p:grpSp>
          <p:sp>
            <p:nvSpPr>
              <p:cNvPr id="205" name="Google Shape;205;p6"/>
              <p:cNvSpPr/>
              <p:nvPr/>
            </p:nvSpPr>
            <p:spPr>
              <a:xfrm rot="10800000">
                <a:off x="569174" y="482478"/>
                <a:ext cx="281771" cy="214072"/>
              </a:xfrm>
              <a:prstGeom prst="triangle">
                <a:avLst>
                  <a:gd fmla="val 50000" name="adj"/>
                </a:avLst>
              </a:prstGeom>
              <a:solidFill>
                <a:srgbClr val="A9350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06;p6"/>
            <p:cNvSpPr/>
            <p:nvPr/>
          </p:nvSpPr>
          <p:spPr>
            <a:xfrm>
              <a:off x="-1" y="561429"/>
              <a:ext cx="1511176" cy="1511171"/>
            </a:xfrm>
            <a:prstGeom prst="ellipse">
              <a:avLst/>
            </a:pr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6"/>
          <p:cNvSpPr/>
          <p:nvPr/>
        </p:nvSpPr>
        <p:spPr>
          <a:xfrm>
            <a:off x="7550400" y="3378467"/>
            <a:ext cx="1511171" cy="1511171"/>
          </a:xfrm>
          <a:prstGeom prst="ellipse">
            <a:avLst/>
          </a:prstGeom>
          <a:noFill/>
          <a:ln cap="flat" cmpd="sng" w="9525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6"/>
          <p:cNvGrpSpPr/>
          <p:nvPr/>
        </p:nvGrpSpPr>
        <p:grpSpPr>
          <a:xfrm>
            <a:off x="6210460" y="4595039"/>
            <a:ext cx="1515216" cy="2068331"/>
            <a:chOff x="0" y="-1"/>
            <a:chExt cx="1515215" cy="2068330"/>
          </a:xfrm>
        </p:grpSpPr>
        <p:pic>
          <p:nvPicPr>
            <p:cNvPr descr="Google Shape;207;p14" id="209" name="Google Shape;209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-1"/>
              <a:ext cx="1515215" cy="15152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0" name="Google Shape;210;p6"/>
            <p:cNvGrpSpPr/>
            <p:nvPr/>
          </p:nvGrpSpPr>
          <p:grpSpPr>
            <a:xfrm>
              <a:off x="187208" y="1380299"/>
              <a:ext cx="1140806" cy="688030"/>
              <a:chOff x="0" y="0"/>
              <a:chExt cx="1140805" cy="688028"/>
            </a:xfrm>
          </p:grpSpPr>
          <p:grpSp>
            <p:nvGrpSpPr>
              <p:cNvPr id="211" name="Google Shape;211;p6"/>
              <p:cNvGrpSpPr/>
              <p:nvPr/>
            </p:nvGrpSpPr>
            <p:grpSpPr>
              <a:xfrm>
                <a:off x="0" y="200918"/>
                <a:ext cx="1140805" cy="487110"/>
                <a:chOff x="0" y="0"/>
                <a:chExt cx="1140804" cy="487108"/>
              </a:xfrm>
            </p:grpSpPr>
            <p:sp>
              <p:nvSpPr>
                <p:cNvPr id="212" name="Google Shape;212;p6"/>
                <p:cNvSpPr/>
                <p:nvPr/>
              </p:nvSpPr>
              <p:spPr>
                <a:xfrm>
                  <a:off x="0" y="0"/>
                  <a:ext cx="1140804" cy="487108"/>
                </a:xfrm>
                <a:prstGeom prst="roundRect">
                  <a:avLst>
                    <a:gd fmla="val 45389" name="adj"/>
                  </a:avLst>
                </a:prstGeom>
                <a:solidFill>
                  <a:srgbClr val="A93501"/>
                </a:solidFill>
                <a:ln>
                  <a:noFill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6"/>
                <p:cNvSpPr txBox="1"/>
                <p:nvPr/>
              </p:nvSpPr>
              <p:spPr>
                <a:xfrm>
                  <a:off x="110473" y="93251"/>
                  <a:ext cx="919855" cy="300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675" lIns="45675" spcFirstLastPara="1" rIns="45675" wrap="square" tIns="4567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Calibri"/>
                    <a:buNone/>
                  </a:pPr>
                  <a:r>
                    <a:rPr b="0" i="0" lang="en-US" sz="16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Mouse</a:t>
                  </a:r>
                  <a:endParaRPr/>
                </a:p>
              </p:txBody>
            </p:sp>
          </p:grpSp>
          <p:sp>
            <p:nvSpPr>
              <p:cNvPr id="214" name="Google Shape;214;p6"/>
              <p:cNvSpPr/>
              <p:nvPr/>
            </p:nvSpPr>
            <p:spPr>
              <a:xfrm>
                <a:off x="429515" y="0"/>
                <a:ext cx="281770" cy="214069"/>
              </a:xfrm>
              <a:prstGeom prst="triangle">
                <a:avLst>
                  <a:gd fmla="val 50000" name="adj"/>
                </a:avLst>
              </a:prstGeom>
              <a:solidFill>
                <a:srgbClr val="A9350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6"/>
            <p:cNvSpPr/>
            <p:nvPr/>
          </p:nvSpPr>
          <p:spPr>
            <a:xfrm>
              <a:off x="2019" y="4229"/>
              <a:ext cx="1511176" cy="1511172"/>
            </a:xfrm>
            <a:prstGeom prst="ellipse">
              <a:avLst/>
            </a:pr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6"/>
          <p:cNvGrpSpPr/>
          <p:nvPr/>
        </p:nvGrpSpPr>
        <p:grpSpPr>
          <a:xfrm>
            <a:off x="4400910" y="4597666"/>
            <a:ext cx="1515216" cy="2046446"/>
            <a:chOff x="0" y="-1"/>
            <a:chExt cx="1515215" cy="2046445"/>
          </a:xfrm>
        </p:grpSpPr>
        <p:pic>
          <p:nvPicPr>
            <p:cNvPr descr="Google Shape;215;p14" id="217" name="Google Shape;217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0" y="3029"/>
              <a:ext cx="1515215" cy="15152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8" name="Google Shape;218;p6"/>
            <p:cNvGrpSpPr/>
            <p:nvPr/>
          </p:nvGrpSpPr>
          <p:grpSpPr>
            <a:xfrm>
              <a:off x="115262" y="1559341"/>
              <a:ext cx="1284694" cy="487103"/>
              <a:chOff x="0" y="0"/>
              <a:chExt cx="1284693" cy="487102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0" y="0"/>
                <a:ext cx="1284693" cy="487102"/>
              </a:xfrm>
              <a:prstGeom prst="roundRect">
                <a:avLst>
                  <a:gd fmla="val 45389" name="adj"/>
                </a:avLst>
              </a:prstGeom>
              <a:solidFill>
                <a:srgbClr val="A9350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 txBox="1"/>
              <p:nvPr/>
            </p:nvSpPr>
            <p:spPr>
              <a:xfrm>
                <a:off x="110473" y="93251"/>
                <a:ext cx="1063746" cy="300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675" lIns="45675" spcFirstLastPara="1" rIns="45675" wrap="square" tIns="456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Teclado</a:t>
                </a:r>
                <a:endParaRPr/>
              </a:p>
            </p:txBody>
          </p:sp>
        </p:grpSp>
        <p:sp>
          <p:nvSpPr>
            <p:cNvPr id="221" name="Google Shape;221;p6"/>
            <p:cNvSpPr/>
            <p:nvPr/>
          </p:nvSpPr>
          <p:spPr>
            <a:xfrm>
              <a:off x="616721" y="1368048"/>
              <a:ext cx="281772" cy="214070"/>
            </a:xfrm>
            <a:prstGeom prst="triangle">
              <a:avLst>
                <a:gd fmla="val 50000" name="adj"/>
              </a:avLst>
            </a:prstGeom>
            <a:solidFill>
              <a:srgbClr val="A9350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2019" y="-1"/>
              <a:ext cx="1511176" cy="1511172"/>
            </a:xfrm>
            <a:prstGeom prst="ellipse">
              <a:avLst/>
            </a:pr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2612628" y="4596061"/>
            <a:ext cx="1511177" cy="2028801"/>
            <a:chOff x="-1" y="-1"/>
            <a:chExt cx="1511176" cy="2028800"/>
          </a:xfrm>
        </p:grpSpPr>
        <p:grpSp>
          <p:nvGrpSpPr>
            <p:cNvPr id="224" name="Google Shape;224;p6"/>
            <p:cNvGrpSpPr/>
            <p:nvPr/>
          </p:nvGrpSpPr>
          <p:grpSpPr>
            <a:xfrm>
              <a:off x="246949" y="1541695"/>
              <a:ext cx="1017277" cy="487104"/>
              <a:chOff x="0" y="0"/>
              <a:chExt cx="1017276" cy="487102"/>
            </a:xfrm>
          </p:grpSpPr>
          <p:sp>
            <p:nvSpPr>
              <p:cNvPr id="225" name="Google Shape;225;p6"/>
              <p:cNvSpPr/>
              <p:nvPr/>
            </p:nvSpPr>
            <p:spPr>
              <a:xfrm>
                <a:off x="0" y="0"/>
                <a:ext cx="1017276" cy="487102"/>
              </a:xfrm>
              <a:prstGeom prst="roundRect">
                <a:avLst>
                  <a:gd fmla="val 45389" name="adj"/>
                </a:avLst>
              </a:prstGeom>
              <a:solidFill>
                <a:srgbClr val="A9350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 txBox="1"/>
              <p:nvPr/>
            </p:nvSpPr>
            <p:spPr>
              <a:xfrm>
                <a:off x="110475" y="93250"/>
                <a:ext cx="796326" cy="300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675" lIns="45675" spcFirstLastPara="1" rIns="45675" wrap="square" tIns="456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iPod</a:t>
                </a:r>
                <a:endParaRPr/>
              </a:p>
            </p:txBody>
          </p:sp>
        </p:grpSp>
        <p:sp>
          <p:nvSpPr>
            <p:cNvPr id="227" name="Google Shape;227;p6"/>
            <p:cNvSpPr/>
            <p:nvPr/>
          </p:nvSpPr>
          <p:spPr>
            <a:xfrm>
              <a:off x="614702" y="1340777"/>
              <a:ext cx="281770" cy="214069"/>
            </a:xfrm>
            <a:prstGeom prst="triangle">
              <a:avLst>
                <a:gd fmla="val 50000" name="adj"/>
              </a:avLst>
            </a:prstGeom>
            <a:solidFill>
              <a:srgbClr val="A9350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-1" y="-1"/>
              <a:ext cx="1511176" cy="1511173"/>
            </a:xfrm>
            <a:prstGeom prst="ellipse">
              <a:avLst/>
            </a:pr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6"/>
          <p:cNvGrpSpPr/>
          <p:nvPr/>
        </p:nvGrpSpPr>
        <p:grpSpPr>
          <a:xfrm>
            <a:off x="831918" y="4465424"/>
            <a:ext cx="1511248" cy="2063190"/>
            <a:chOff x="0" y="-1"/>
            <a:chExt cx="1511246" cy="2063188"/>
          </a:xfrm>
        </p:grpSpPr>
        <p:pic>
          <p:nvPicPr>
            <p:cNvPr descr="Google Shape;228;p14" id="230" name="Google Shape;230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0" y="-1"/>
              <a:ext cx="1511246" cy="15112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1" name="Google Shape;231;p6"/>
            <p:cNvGrpSpPr/>
            <p:nvPr/>
          </p:nvGrpSpPr>
          <p:grpSpPr>
            <a:xfrm>
              <a:off x="69422" y="1365533"/>
              <a:ext cx="1372407" cy="697654"/>
              <a:chOff x="0" y="-1"/>
              <a:chExt cx="1372406" cy="697653"/>
            </a:xfrm>
          </p:grpSpPr>
          <p:grpSp>
            <p:nvGrpSpPr>
              <p:cNvPr id="232" name="Google Shape;232;p6"/>
              <p:cNvGrpSpPr/>
              <p:nvPr/>
            </p:nvGrpSpPr>
            <p:grpSpPr>
              <a:xfrm>
                <a:off x="0" y="210543"/>
                <a:ext cx="1372406" cy="487109"/>
                <a:chOff x="0" y="0"/>
                <a:chExt cx="1372405" cy="487107"/>
              </a:xfrm>
            </p:grpSpPr>
            <p:sp>
              <p:nvSpPr>
                <p:cNvPr id="233" name="Google Shape;233;p6"/>
                <p:cNvSpPr/>
                <p:nvPr/>
              </p:nvSpPr>
              <p:spPr>
                <a:xfrm>
                  <a:off x="0" y="0"/>
                  <a:ext cx="1372405" cy="487107"/>
                </a:xfrm>
                <a:prstGeom prst="roundRect">
                  <a:avLst>
                    <a:gd fmla="val 45389" name="adj"/>
                  </a:avLst>
                </a:prstGeom>
                <a:solidFill>
                  <a:srgbClr val="A93501"/>
                </a:solidFill>
                <a:ln>
                  <a:noFill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6"/>
                <p:cNvSpPr txBox="1"/>
                <p:nvPr/>
              </p:nvSpPr>
              <p:spPr>
                <a:xfrm>
                  <a:off x="110473" y="93251"/>
                  <a:ext cx="1151458" cy="300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675" lIns="45675" spcFirstLastPara="1" rIns="45675" wrap="square" tIns="4567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Calibri"/>
                    <a:buNone/>
                  </a:pPr>
                  <a:r>
                    <a:rPr b="0" i="0" lang="en-US" sz="16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Impresora</a:t>
                  </a:r>
                  <a:endParaRPr/>
                </a:p>
              </p:txBody>
            </p:sp>
          </p:grpSp>
          <p:sp>
            <p:nvSpPr>
              <p:cNvPr id="235" name="Google Shape;235;p6"/>
              <p:cNvSpPr/>
              <p:nvPr/>
            </p:nvSpPr>
            <p:spPr>
              <a:xfrm>
                <a:off x="545317" y="-1"/>
                <a:ext cx="281770" cy="214070"/>
              </a:xfrm>
              <a:prstGeom prst="triangle">
                <a:avLst>
                  <a:gd fmla="val 50000" name="adj"/>
                </a:avLst>
              </a:prstGeom>
              <a:solidFill>
                <a:srgbClr val="A9350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6"/>
            <p:cNvSpPr/>
            <p:nvPr/>
          </p:nvSpPr>
          <p:spPr>
            <a:xfrm>
              <a:off x="36" y="13530"/>
              <a:ext cx="1511174" cy="1511172"/>
            </a:xfrm>
            <a:prstGeom prst="ellipse">
              <a:avLst/>
            </a:pr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6"/>
          <p:cNvGrpSpPr/>
          <p:nvPr/>
        </p:nvGrpSpPr>
        <p:grpSpPr>
          <a:xfrm>
            <a:off x="514323" y="2227936"/>
            <a:ext cx="1511174" cy="2055311"/>
            <a:chOff x="-1" y="0"/>
            <a:chExt cx="1511172" cy="2055310"/>
          </a:xfrm>
        </p:grpSpPr>
        <p:pic>
          <p:nvPicPr>
            <p:cNvPr descr="Google Shape;236;p14" id="238" name="Google Shape;238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0" y="534512"/>
              <a:ext cx="1511170" cy="1511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6"/>
            <p:cNvSpPr/>
            <p:nvPr/>
          </p:nvSpPr>
          <p:spPr>
            <a:xfrm>
              <a:off x="-1" y="544139"/>
              <a:ext cx="1511172" cy="1511171"/>
            </a:xfrm>
            <a:prstGeom prst="ellipse">
              <a:avLst/>
            </a:pr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6"/>
            <p:cNvGrpSpPr/>
            <p:nvPr/>
          </p:nvGrpSpPr>
          <p:grpSpPr>
            <a:xfrm>
              <a:off x="137061" y="0"/>
              <a:ext cx="1237051" cy="487104"/>
              <a:chOff x="0" y="0"/>
              <a:chExt cx="1237050" cy="487103"/>
            </a:xfrm>
          </p:grpSpPr>
          <p:sp>
            <p:nvSpPr>
              <p:cNvPr id="241" name="Google Shape;241;p6"/>
              <p:cNvSpPr/>
              <p:nvPr/>
            </p:nvSpPr>
            <p:spPr>
              <a:xfrm>
                <a:off x="0" y="0"/>
                <a:ext cx="1237050" cy="487103"/>
              </a:xfrm>
              <a:prstGeom prst="roundRect">
                <a:avLst>
                  <a:gd fmla="val 45389" name="adj"/>
                </a:avLst>
              </a:prstGeom>
              <a:solidFill>
                <a:srgbClr val="A9350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"/>
              <p:cNvSpPr txBox="1"/>
              <p:nvPr/>
            </p:nvSpPr>
            <p:spPr>
              <a:xfrm>
                <a:off x="110473" y="93251"/>
                <a:ext cx="1016103" cy="300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675" lIns="45675" spcFirstLastPara="1" rIns="45675" wrap="square" tIns="456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b="0" i="0" lang="en-US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Laptop</a:t>
                </a:r>
                <a:endParaRPr/>
              </a:p>
            </p:txBody>
          </p:sp>
        </p:grpSp>
        <p:sp>
          <p:nvSpPr>
            <p:cNvPr id="243" name="Google Shape;243;p6"/>
            <p:cNvSpPr/>
            <p:nvPr/>
          </p:nvSpPr>
          <p:spPr>
            <a:xfrm rot="10800000">
              <a:off x="614701" y="482477"/>
              <a:ext cx="281768" cy="214069"/>
            </a:xfrm>
            <a:prstGeom prst="triangle">
              <a:avLst>
                <a:gd fmla="val 50000" name="adj"/>
              </a:avLst>
            </a:prstGeom>
            <a:solidFill>
              <a:srgbClr val="A9350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6"/>
          <p:cNvSpPr txBox="1"/>
          <p:nvPr/>
        </p:nvSpPr>
        <p:spPr>
          <a:xfrm>
            <a:off x="382496" y="1395265"/>
            <a:ext cx="8950508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SISTEMAS OPERATIVOS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Y PRINCIPALES FUNCIONALIDADES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0" name="Google Shape;250;p7"/>
          <p:cNvSpPr txBox="1"/>
          <p:nvPr/>
        </p:nvSpPr>
        <p:spPr>
          <a:xfrm>
            <a:off x="442488" y="6881800"/>
            <a:ext cx="266307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>
            <a:off x="410543" y="2876136"/>
            <a:ext cx="8677479" cy="3795256"/>
            <a:chOff x="0" y="0"/>
            <a:chExt cx="8677478" cy="3795255"/>
          </a:xfrm>
        </p:grpSpPr>
        <p:sp>
          <p:nvSpPr>
            <p:cNvPr id="252" name="Google Shape;252;p7"/>
            <p:cNvSpPr/>
            <p:nvPr/>
          </p:nvSpPr>
          <p:spPr>
            <a:xfrm>
              <a:off x="0" y="0"/>
              <a:ext cx="8677478" cy="3795255"/>
            </a:xfrm>
            <a:prstGeom prst="roundRect">
              <a:avLst>
                <a:gd fmla="val 7391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82158" y="1707508"/>
              <a:ext cx="8513163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54" name="Google Shape;254;p7"/>
          <p:cNvSpPr txBox="1"/>
          <p:nvPr/>
        </p:nvSpPr>
        <p:spPr>
          <a:xfrm>
            <a:off x="754898" y="3725779"/>
            <a:ext cx="3211542" cy="157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Dispositivos de entrada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Dispositivos de salida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Dispositivos de entrada salida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Dispositivos de almacenamiento</a:t>
            </a:r>
            <a:endParaRPr/>
          </a:p>
        </p:txBody>
      </p:sp>
      <p:sp>
        <p:nvSpPr>
          <p:cNvPr id="255" name="Google Shape;255;p7"/>
          <p:cNvSpPr txBox="1"/>
          <p:nvPr/>
        </p:nvSpPr>
        <p:spPr>
          <a:xfrm>
            <a:off x="382496" y="1383042"/>
            <a:ext cx="8950508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PARTES TIENE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 COMPUTADOR?</a:t>
            </a:r>
            <a:endParaRPr/>
          </a:p>
        </p:txBody>
      </p:sp>
      <p:pic>
        <p:nvPicPr>
          <p:cNvPr descr="Google Shape;252;p15" id="256" name="Google Shape;2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3155" y="2639111"/>
            <a:ext cx="500378" cy="47710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"/>
          <p:cNvSpPr txBox="1"/>
          <p:nvPr/>
        </p:nvSpPr>
        <p:spPr>
          <a:xfrm>
            <a:off x="366450" y="112062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258" name="Google Shape;258;p7"/>
          <p:cNvSpPr txBox="1"/>
          <p:nvPr/>
        </p:nvSpPr>
        <p:spPr>
          <a:xfrm>
            <a:off x="4004434" y="3725779"/>
            <a:ext cx="3211545" cy="131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operativos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Virus/Antivirus/Malware</a:t>
            </a:r>
            <a:endParaRPr/>
          </a:p>
        </p:txBody>
      </p:sp>
      <p:sp>
        <p:nvSpPr>
          <p:cNvPr id="259" name="Google Shape;259;p7"/>
          <p:cNvSpPr txBox="1"/>
          <p:nvPr/>
        </p:nvSpPr>
        <p:spPr>
          <a:xfrm>
            <a:off x="7135262" y="3725779"/>
            <a:ext cx="3211543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USUARIOS</a:t>
            </a:r>
            <a:endParaRPr/>
          </a:p>
        </p:txBody>
      </p:sp>
      <p:pic>
        <p:nvPicPr>
          <p:cNvPr descr="Google Shape;256;p15" id="260" name="Google Shape;2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3528" y="4115539"/>
            <a:ext cx="2340049" cy="2555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57;p15" id="261" name="Google Shape;2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2151" y="3232567"/>
            <a:ext cx="432004" cy="432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58;p15" id="262" name="Google Shape;26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734" y="3232567"/>
            <a:ext cx="432000" cy="432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59;p15" id="263" name="Google Shape;26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38646" y="3232567"/>
            <a:ext cx="432004" cy="43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9" name="Google Shape;269;p8"/>
          <p:cNvSpPr txBox="1"/>
          <p:nvPr/>
        </p:nvSpPr>
        <p:spPr>
          <a:xfrm>
            <a:off x="442488" y="6881800"/>
            <a:ext cx="266307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70" name="Google Shape;270;p8"/>
          <p:cNvSpPr txBox="1"/>
          <p:nvPr/>
        </p:nvSpPr>
        <p:spPr>
          <a:xfrm>
            <a:off x="366450" y="112062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271" name="Google Shape;271;p8"/>
          <p:cNvSpPr txBox="1"/>
          <p:nvPr/>
        </p:nvSpPr>
        <p:spPr>
          <a:xfrm>
            <a:off x="3470058" y="2528059"/>
            <a:ext cx="5123335" cy="1569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módulo incluye actividades sobre equipos y herramientas tecnológicas y fomenta el uso eficiente de estos recursos. Los estudiantes tendrán la posibilidad de idear, ejecutar y evaluar sus propias estrategias y usos de las herramientas computacionales, permitiendo responder de manera eficiente a los requerimientos de la organización.</a:t>
            </a:r>
            <a:endParaRPr/>
          </a:p>
        </p:txBody>
      </p:sp>
      <p:pic>
        <p:nvPicPr>
          <p:cNvPr descr="Google Shape;267;p16" id="272" name="Google Shape;2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235403" y="4143845"/>
            <a:ext cx="3097601" cy="578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582074" y="4678629"/>
            <a:ext cx="5653330" cy="1077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espera que sean capaces de reconocer y aprender los sistemas operativos y sus principales componentes; identificar los conceptos y manejos de Internet y el vocabulario asociado; y reconocer situaciones riesgosas como virus y pérdidas de archivos.</a:t>
            </a:r>
            <a:endParaRPr/>
          </a:p>
        </p:txBody>
      </p:sp>
      <p:sp>
        <p:nvSpPr>
          <p:cNvPr id="274" name="Google Shape;274;p8"/>
          <p:cNvSpPr txBox="1"/>
          <p:nvPr/>
        </p:nvSpPr>
        <p:spPr>
          <a:xfrm>
            <a:off x="382496" y="1395265"/>
            <a:ext cx="8950508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SISTEMAS OPERATIVOS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Y PRINCIPALES FUNCIONALIDADES</a:t>
            </a:r>
            <a:endParaRPr/>
          </a:p>
        </p:txBody>
      </p:sp>
      <p:pic>
        <p:nvPicPr>
          <p:cNvPr descr="Google Shape;270;p16" id="275" name="Google Shape;275;p8"/>
          <p:cNvPicPr preferRelativeResize="0"/>
          <p:nvPr/>
        </p:nvPicPr>
        <p:blipFill rotWithShape="1">
          <a:blip r:embed="rId4">
            <a:alphaModFix/>
          </a:blip>
          <a:srcRect b="717" l="204" r="334" t="678"/>
          <a:stretch/>
        </p:blipFill>
        <p:spPr>
          <a:xfrm>
            <a:off x="591670" y="2412662"/>
            <a:ext cx="2709466" cy="1822054"/>
          </a:xfrm>
          <a:custGeom>
            <a:rect b="b" l="l" r="r" t="t"/>
            <a:pathLst>
              <a:path extrusionOk="0" h="21600" w="21600">
                <a:moveTo>
                  <a:pt x="2420" y="0"/>
                </a:moveTo>
                <a:cubicBezTo>
                  <a:pt x="1083" y="0"/>
                  <a:pt x="0" y="1611"/>
                  <a:pt x="0" y="3599"/>
                </a:cubicBezTo>
                <a:lnTo>
                  <a:pt x="0" y="18001"/>
                </a:lnTo>
                <a:cubicBezTo>
                  <a:pt x="0" y="19989"/>
                  <a:pt x="1083" y="21600"/>
                  <a:pt x="2420" y="21600"/>
                </a:cubicBezTo>
                <a:lnTo>
                  <a:pt x="19180" y="21600"/>
                </a:lnTo>
                <a:cubicBezTo>
                  <a:pt x="20517" y="21600"/>
                  <a:pt x="21600" y="19989"/>
                  <a:pt x="21600" y="18001"/>
                </a:cubicBezTo>
                <a:lnTo>
                  <a:pt x="21600" y="3599"/>
                </a:lnTo>
                <a:cubicBezTo>
                  <a:pt x="21600" y="1611"/>
                  <a:pt x="20517" y="0"/>
                  <a:pt x="19180" y="0"/>
                </a:cubicBezTo>
                <a:lnTo>
                  <a:pt x="2420" y="0"/>
                </a:lnTo>
                <a:close/>
              </a:path>
            </a:pathLst>
          </a:custGeom>
          <a:noFill/>
          <a:ln cap="flat" cmpd="sng" w="127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278;p17" id="281" name="Google Shape;2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5641" y="4004686"/>
            <a:ext cx="4660046" cy="2621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9"/>
          <p:cNvGrpSpPr/>
          <p:nvPr/>
        </p:nvGrpSpPr>
        <p:grpSpPr>
          <a:xfrm>
            <a:off x="366451" y="2437443"/>
            <a:ext cx="4873766" cy="1818036"/>
            <a:chOff x="0" y="0"/>
            <a:chExt cx="4873765" cy="1818034"/>
          </a:xfrm>
        </p:grpSpPr>
        <p:sp>
          <p:nvSpPr>
            <p:cNvPr id="283" name="Google Shape;283;p9"/>
            <p:cNvSpPr/>
            <p:nvPr/>
          </p:nvSpPr>
          <p:spPr>
            <a:xfrm>
              <a:off x="0" y="0"/>
              <a:ext cx="4873765" cy="1818034"/>
            </a:xfrm>
            <a:prstGeom prst="roundRect">
              <a:avLst>
                <a:gd fmla="val 17341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65037" y="718924"/>
              <a:ext cx="4743689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85" name="Google Shape;285;p9"/>
          <p:cNvSpPr txBox="1"/>
          <p:nvPr/>
        </p:nvSpPr>
        <p:spPr>
          <a:xfrm>
            <a:off x="442488" y="6881800"/>
            <a:ext cx="266307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286" name="Google Shape;286;p9"/>
          <p:cNvSpPr txBox="1"/>
          <p:nvPr/>
        </p:nvSpPr>
        <p:spPr>
          <a:xfrm>
            <a:off x="366450" y="112062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287" name="Google Shape;287;p9"/>
          <p:cNvSpPr txBox="1"/>
          <p:nvPr/>
        </p:nvSpPr>
        <p:spPr>
          <a:xfrm>
            <a:off x="539812" y="2699904"/>
            <a:ext cx="4700403" cy="1316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busca, finalmente, que sepan usar las diferentes aplicaciones para procesar textos y elaborar planillas, con el fin de redactar informes y hacer cálculos, y que logren utilizar programas para hacer presentaciones, con el objeto de exponer informes.</a:t>
            </a:r>
            <a:endParaRPr/>
          </a:p>
        </p:txBody>
      </p:sp>
      <p:sp>
        <p:nvSpPr>
          <p:cNvPr id="288" name="Google Shape;288;p9"/>
          <p:cNvSpPr txBox="1"/>
          <p:nvPr/>
        </p:nvSpPr>
        <p:spPr>
          <a:xfrm>
            <a:off x="382496" y="1395265"/>
            <a:ext cx="8950508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SISTEMAS OPERATIVOS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Y PRINCIPALES FUNCIONALIDADES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alizado 2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EF8600"/>
      </a:hlink>
      <a:folHlink>
        <a:srgbClr val="EF8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