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F58872A-E7AC-495C-957C-8C50FA95D40C}" type="datetimeFigureOut">
              <a:rPr lang="es-CL" smtClean="0"/>
              <a:t>28-05-2013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6B10451-7234-433D-866B-6BB9315D1D90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rgbClr val="FF0000"/>
                </a:solidFill>
                <a:latin typeface="Comic Sans MS" pitchFamily="66" charset="0"/>
              </a:rPr>
              <a:t>PREVENCIÓN Y SEGURIDAD EN LA ESCUELA</a:t>
            </a:r>
            <a:endParaRPr lang="es-CL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4 BÁSICO</a:t>
            </a:r>
            <a:endParaRPr lang="es-CL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/>
              <a:t>¿Has sentido un temblor?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64" y="1708700"/>
            <a:ext cx="3719513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upload.wikimedia.org/wikipedia/commons/e/e2/Earthquake-protective-found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Los temblores muy fuerte se llaman terremotos. Mira algunas cosas que suceden con los terremotos: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49" y="-14028"/>
            <a:ext cx="927474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27" y="-752597"/>
            <a:ext cx="10171005" cy="761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987" y="-539522"/>
            <a:ext cx="9773221" cy="732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399" y="-315416"/>
            <a:ext cx="10361577" cy="68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929" y="-634906"/>
            <a:ext cx="11085107" cy="73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7030A0"/>
                </a:solidFill>
                <a:latin typeface="Comic Sans MS" pitchFamily="66" charset="0"/>
              </a:rPr>
              <a:t>¿Qué </a:t>
            </a:r>
            <a:r>
              <a:rPr lang="es-CL" dirty="0" smtClean="0">
                <a:solidFill>
                  <a:srgbClr val="C00000"/>
                </a:solidFill>
                <a:latin typeface="Comic Sans MS" pitchFamily="66" charset="0"/>
              </a:rPr>
              <a:t>NO </a:t>
            </a:r>
            <a:r>
              <a:rPr lang="es-CL" dirty="0" smtClean="0">
                <a:solidFill>
                  <a:srgbClr val="7030A0"/>
                </a:solidFill>
                <a:latin typeface="Comic Sans MS" pitchFamily="66" charset="0"/>
              </a:rPr>
              <a:t>debemos hacer en caso de temblor o terremoto?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3074" name="Picture 2" descr="Life is Har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24" y="1916832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ultiplicar"/>
          <p:cNvSpPr/>
          <p:nvPr/>
        </p:nvSpPr>
        <p:spPr>
          <a:xfrm>
            <a:off x="1187624" y="1929263"/>
            <a:ext cx="6844099" cy="36004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6804248" y="3259880"/>
            <a:ext cx="1944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¡NUNCA ENTRAR EN PÁNICO NI PERDER EL CONTROL!</a:t>
            </a:r>
            <a:endParaRPr lang="es-CL" sz="20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678450"/>
            <a:ext cx="98144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75656" y="486916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C00000"/>
                </a:solidFill>
                <a:latin typeface="Comic Sans MS" pitchFamily="66" charset="0"/>
              </a:rPr>
              <a:t>¡</a:t>
            </a:r>
            <a:r>
              <a:rPr lang="es-CL" sz="3200" b="1" dirty="0" smtClean="0">
                <a:solidFill>
                  <a:srgbClr val="C00000"/>
                </a:solidFill>
                <a:latin typeface="Comic Sans MS" pitchFamily="66" charset="0"/>
              </a:rPr>
              <a:t> Nunca salgan corriendo !  </a:t>
            </a:r>
            <a:endParaRPr lang="es-CL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deben hacer?</a:t>
            </a:r>
            <a:endParaRPr lang="es-C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96" y="1124744"/>
            <a:ext cx="5601689" cy="704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99392"/>
            <a:ext cx="7560840" cy="73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7504" y="980728"/>
            <a:ext cx="2952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>
                <a:solidFill>
                  <a:srgbClr val="7030A0"/>
                </a:solidFill>
              </a:rPr>
              <a:t>Deben protegerse debajo de la mesa. Sujétense firme con la pata de la mesa.</a:t>
            </a:r>
            <a:endParaRPr lang="es-CL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59632" y="2492896"/>
            <a:ext cx="8229600" cy="1143000"/>
          </a:xfrm>
        </p:spPr>
        <p:txBody>
          <a:bodyPr/>
          <a:lstStyle/>
          <a:p>
            <a:r>
              <a:rPr lang="es-CL" dirty="0" smtClean="0">
                <a:solidFill>
                  <a:srgbClr val="C00000"/>
                </a:solidFill>
                <a:latin typeface="Comic Sans MS" pitchFamily="66" charset="0"/>
              </a:rPr>
              <a:t>Consejos de la ONEMI</a:t>
            </a:r>
            <a:endParaRPr lang="es-CL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408"/>
            <a:ext cx="5180607" cy="701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387"/>
            <a:ext cx="5688632" cy="694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CE76336628D1C4DA321C1F5A61526BD" ma:contentTypeVersion="3" ma:contentTypeDescription="Crear nuevo documento." ma:contentTypeScope="" ma:versionID="066a24d09d2474eef9d4f07dbfcfc3b7">
  <xsd:schema xmlns:xsd="http://www.w3.org/2001/XMLSchema" xmlns:xs="http://www.w3.org/2001/XMLSchema" xmlns:p="http://schemas.microsoft.com/office/2006/metadata/properties" xmlns:ns2="de2725e4-ec5b-47eb-bdd9-6fcbc3c86379" targetNamespace="http://schemas.microsoft.com/office/2006/metadata/properties" ma:root="true" ma:fieldsID="440bc01c2b9c984e9589c4fed6bddecd" ns2:_="">
    <xsd:import namespace="de2725e4-ec5b-47eb-bdd9-6fcbc3c8637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725e4-ec5b-47eb-bdd9-6fcbc3c863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e2725e4-ec5b-47eb-bdd9-6fcbc3c86379">MQQRJKESPSZQ-216-17709</_dlc_DocId>
    <_dlc_DocIdUrl xmlns="de2725e4-ec5b-47eb-bdd9-6fcbc3c86379">
      <Url>http://tec.mineduc.cl/UCE/curriculum_en_linea/_layouts/DocIdRedir.aspx?ID=MQQRJKESPSZQ-216-17709</Url>
      <Description>MQQRJKESPSZQ-216-17709</Description>
    </_dlc_DocIdUrl>
  </documentManagement>
</p:properties>
</file>

<file path=customXml/itemProps1.xml><?xml version="1.0" encoding="utf-8"?>
<ds:datastoreItem xmlns:ds="http://schemas.openxmlformats.org/officeDocument/2006/customXml" ds:itemID="{5A415A75-B0D3-4BCA-AF63-F919226AF343}"/>
</file>

<file path=customXml/itemProps2.xml><?xml version="1.0" encoding="utf-8"?>
<ds:datastoreItem xmlns:ds="http://schemas.openxmlformats.org/officeDocument/2006/customXml" ds:itemID="{F2C1127F-A6A8-4CCC-BF33-93DB480B96C8}"/>
</file>

<file path=customXml/itemProps3.xml><?xml version="1.0" encoding="utf-8"?>
<ds:datastoreItem xmlns:ds="http://schemas.openxmlformats.org/officeDocument/2006/customXml" ds:itemID="{F66170AC-F414-4BA0-AFB7-0C0CA7A4CE5B}"/>
</file>

<file path=customXml/itemProps4.xml><?xml version="1.0" encoding="utf-8"?>
<ds:datastoreItem xmlns:ds="http://schemas.openxmlformats.org/officeDocument/2006/customXml" ds:itemID="{6D14B981-B71D-40DF-B467-4BD1B8EE95AE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361</TotalTime>
  <Words>83</Words>
  <Application>Microsoft Office PowerPoint</Application>
  <PresentationFormat>Presentación en pantalla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Concurrencia</vt:lpstr>
      <vt:lpstr>PREVENCIÓN Y SEGURIDAD EN LA ESCUELA</vt:lpstr>
      <vt:lpstr>¿Has sentido un temblor?</vt:lpstr>
      <vt:lpstr>Los temblores muy fuerte se llaman terremotos. Mira algunas cosas que suceden con los terremotos:</vt:lpstr>
      <vt:lpstr>¿Qué NO debemos hacer en caso de temblor o terremoto?</vt:lpstr>
      <vt:lpstr>Presentación de PowerPoint</vt:lpstr>
      <vt:lpstr>¿Qué deben hacer?</vt:lpstr>
      <vt:lpstr>Consejos de la ONEMI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PREVENCIÓN Y SEGURIDAD EN LA ESCUELA</dc:title>
  <dc:creator>Carmen Mariela Salazar Lopez</dc:creator>
  <cp:lastModifiedBy>Carmen Mariela Salazar Lopez</cp:lastModifiedBy>
  <cp:revision>12</cp:revision>
  <dcterms:created xsi:type="dcterms:W3CDTF">2013-05-28T13:21:59Z</dcterms:created>
  <dcterms:modified xsi:type="dcterms:W3CDTF">2013-05-28T19:23:26Z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27e827d5-e26d-41bc-b732-a5ce6cf012d1</vt:lpwstr>
  </property>
  <property fmtid="{D5CDD505-2E9C-101B-9397-08002B2CF9AE}" pid="3" name="ContentTypeId">
    <vt:lpwstr>0x0101003CE76336628D1C4DA321C1F5A61526BD</vt:lpwstr>
  </property>
</Properties>
</file>