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HBBhXSfOaiRef0b/9UXOUKq260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5" name="Google Shape;12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4" name="Google Shape;13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97560f17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3" name="Google Shape;143;g97560f17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328469"/>
            <a:ext cx="6096000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054359" y="976079"/>
            <a:ext cx="4911435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Construcción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 Común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Control y Mantenimiento de Bodegas y Pañoles</a:t>
            </a:r>
            <a:endParaRPr sz="1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5973" y="328469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759069" y="2532184"/>
            <a:ext cx="5043854" cy="1662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CL" sz="3959" b="1">
                <a:solidFill>
                  <a:schemeClr val="lt1"/>
                </a:solidFill>
              </a:rPr>
              <a:t>Control y Mantenimiento de Bodegas y Pañoles</a:t>
            </a:r>
            <a:endParaRPr sz="3959" b="1">
              <a:solidFill>
                <a:schemeClr val="lt1"/>
              </a:solidFill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2874110" y="5138119"/>
            <a:ext cx="3091684" cy="408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s-CL" sz="2000">
                <a:solidFill>
                  <a:schemeClr val="lt1"/>
                </a:solidFill>
              </a:rPr>
              <a:t>Activación del aprendizaje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"/>
          <p:cNvSpPr/>
          <p:nvPr/>
        </p:nvSpPr>
        <p:spPr>
          <a:xfrm>
            <a:off x="2736304" y="2050437"/>
            <a:ext cx="7830105" cy="3417880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1802163" y="96374"/>
            <a:ext cx="7830105" cy="905521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/>
          <p:nvPr/>
        </p:nvSpPr>
        <p:spPr>
          <a:xfrm rot="1175287">
            <a:off x="504170" y="1378966"/>
            <a:ext cx="4738202" cy="4653023"/>
          </a:xfrm>
          <a:prstGeom prst="ellipse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 descr="data:image/jpeg;base64,/9j/4AAQSkZJRgABAQAAAQABAAD/2wCEAAkGBxMTEhUQEhIVFRAPFQ8QFRAVEhAWFRAVFRUWFhUVFRUYHSggGBolHRUVITEhJSkrLi4uFx8zODMtNygtLisBCgoKDg0OFxAQGismHR0tLS0tLS0tLS0tLS0tLS0tKy0tLS0tLS0tLS0tLS0tLS0tLS0tKy0tLS0tLS0rLS0tLf/AABEIALcBEwMBIgACEQEDEQH/xAAbAAABBQEBAAAAAAAAAAAAAAAEAAIDBQYBB//EAD8QAAEDAgMEBwYDCAICAwAAAAEAAgMEEQUSITFBUXEGEyIyYYGRQlKhscHRFEOSFSMzU2JygvAH4RayJERU/8QAGQEBAQEBAQEAAAAAAAAAAAAAAQACAwQF/8QAKxEAAgIBAwMDBAEFAAAAAAAAAAECERIDITFBUaETImGBwdHwcQQUMkJS/9oADAMBAAIRAxEAPwAR+JtCGkxocVUR4PKdv1U8eCHevtWz41IlfjfBNbiMjtgKecODRfTRVVViTmGwaSpklfBcM64+HmiY4z7Unosm/HZtzbId9TUP9qw8EZo16bN4x8Q7zyfP7Lhxqmj93zWANDK7a9x8ymDCtdUZvoh9OPVm7m6eQt0bryCC/wDNaiQ2hiJ5rNxYa0K7wmsZCdiU5A4wXAe0YpLwYCioOiVbJ36gjkih00Y0WDCSmHp44d1ifqZ36Ing/wCNXP787z/krel/4ypx3nOP+RVFF/yDMD3Bbmmz9PKh3ds31Ky0+hWze0PQWjb+UHf3ElbCgomRsDGABrRYAbl4izpXVHXrSOQVzT9PaoACzD/UQbn4rhq6U5dTrpzUeT0rGcHhmF5WMcWg2Ja025XWYqcHoxp1cVh/SxZTE+m9U5pbma2/Bv3WMqK17jcuJJ8VvS05RW7M6jUnaPVhhlF7kXoxENwWjI/hx+jV4yZ3cT6rorZBse79RXVo5Ys9cn6O0R/Lj+CDk6M0R9hnwXmH7Rl/mO/UU04nL/Md6pQ4s9Im6JUR9hnwQEvQmjPsDyWFOJy/zHeqX7Wl/mO9VbDUu4d0g6IxNN4yR4XWbkwmRp0cfUq1/asm9xPNMdXE7VlxidFOSK5gqGbJHepXfx1RveSjjWeCYZgdyMfkcu6I4sTlH+lW0GMvIsWj1VW57eCdHMBuWlsDp9C3ZVuO1vxUzbn2VVCvA3KeLGMu5NmaLujwwO2hGu6NscqKPpEiWdKCE2jDUg49EQkoh0sXFbF7giXGmDZZAT42OKyXWlczlZyN4F9LjF0HLVA6kKsuV3VWQ4hb5m8Em1NtiEDV3IixoKNWVG6cqIMUgjUWxzrCu3XWsT+rUA0BOA8U4RJ4iSRFmUjZFI2EKZsQUFjYqhy9V6IdDKeanZNKXufIM2j8oHgAF5rDGFrejXSB8Ler64tYNjdLDldZ1FJrZjBq9wX/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+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+huO8WkX4iw/UEF1oEcEwhT5Vzq1DZBZLKiBGuiNVFYPkXQxEdWu2VRWQBqeApAEikLGtCkCjTTdRBFwlmCFXVEE9YEutQ6cAoiYTJwkUFlIwJIkSTg1JVBYIU1Sli5lVQ2RroTsqcGqorGgJwapWMRMcCqBsBypKyNKo3Uh4JxDIBuugov8ACJCk8CrEskCgBOyBFCidwThSHeQFUGSA+qXRAjBA33vRSsgHuuPkVUWRX9Uu5FatpTujKd+CfujVQZAvRjDXMLQyQiLt52B7muu4EXuNDuPkgqvDyJQ+R+eUNLS652XvY3133V30aiJxEwyaRspjLkBIDiXOsTbhkt5lQ/h3mpqogA4QStaL7QHRtdYnfqXLmksqOjk6KoRhd6taGKjk9xvqEfBDMPyYz5j7LticXMxxZyTS1b4Mm/8Azx+o+yFqMPnd/wDXZ5EfZGK6sFqPsYrqykIVqX4RJvpj5WUf7NA2xPHkrFGvUM+ymTzTK/8AwLeDvRQyUreJCcQzM/JFZQOareogG4hBPi8FmjakB5V0NU+RLIqhsiDV0MUoYniNVFZCGqWNimbCpWxeCaCyIMST7pIIgdEmdWr2owlwNgLoWeiy7dXcB9VtwZlTKzq0gxWDKM7XGwSMN9IwT/UihsGgZqrSnhbvNzwChbSBusjreCKpKi5ywx/5WQDZYU1AXbG2HEoh+GRjvPufdapKemNryvt4XVlS1ULNgBPzTbRzKqLCHO/hw+btEdF0UkOr3taOAH3Vn+KnfpG0Mb7xQ02GF38ape7+lpsPgubnLul5FUBz4HSx/wAWfyzAfJVs1VQM0Y0yHwBKvoMAhPcgzH3n6/NEyYQ1gu8sYOAAuhTSdN/v0Km+hjn4sPyqU8yLKF1XVO2RtatHVVVOzeXfBVk+PRjux3XYCu6uqO1wHIJzaCoP5i7L0lO5jQg5OlD91vRGxrcZhxMFdKJHOL3RQWIyghtpgRckaXOxObC+ermDC5pZHDmN2EvJkmsSWkgkDTyVdQ4499c45Q79yzMCN7XPta3g8rtRjkrK19+wJYYnNAH9Tydvi4rCa8nVp+F9jQs6PTH8x/qp29GJ/wCbJ6qmj6RS/wAxyMi6RzD8xy1/Bxplh/41UjZUSDyTm4TWN2VR82hRQdLZh7d+YCs6bpi46ODTzCPf2QEEZr2fmxu5hFR4lVDvxsdyKsIMZhk70bfJPlhicLtuPNZv/qJfUq5q2/ejynwsqmsqmjbqPEK1qpGt0LnN8TqEJLG13tMcDx0+K6AUMroX7DYod9BfuuBVpVYG065SPFuoVbLg8jdY33CjaZD+GezvMu1IMjdxaeBU0NfPHo9pI8QrKnlim0LRm4bCobAKelc3ZZzeBRTKSN21pYfgiBh4abscW+B2eis6OAnR1r7nDVp5jckzZDSUOUWc0PZ8fIotuDx9+M2O9p+yniGTQiwPmCpLjl8kNskDOwuM7YhfwsuIvq3bibc0lkRs8oPZiaSfe/7VRU0NtSRmO4buZVlLUueckYsOA+qGnpw3vG54bhzW4mSnfTNHaeS627coS6V/ZjZlbxVxNs1sANihjkJ0GjRv2XSNle3DWM7cz7nhdRz9IAwZYWeF7LlVQFxzSSafAIrC6OO/ZbmPE/7osvYQWipamoN3Etb4rVYfRMiGnadxKHlqgwan/EIDEMVLGZnb+6wb+aqM8ml/EbnP8LBWULo2C9rlea4Zipz53m5Pw5LW0tZnC5ShlsPAfX44/YzsjwWarKpzjcklXr6TMEI/CXHYF0goRWxltvkzMwQcka1x6OuO9dHRl3+hOce4qzDvpSdygdQngvQf2A0bVE7DgNGsupUxzaMZ0JpQMQlzjQRwn1zN09D6IvpxSf8Ay6dwboWyx6ezZjHAW/UoqiuayseGgNcDEwuIIuIySQDs7xIRfSDFAKtpdle0SMeS25DWmMtc4HZbK6650r/e51tt38fYAipPBEClPBbmmwOJ4BD2gGxFje6Oj6MR+/8ABT1YR5ZzSk+DzptASiYcKcvRI+jsQ338k6TB2NFwEf3OnwThMxEGHObvRL5i0bVYYjVMZoWlZjE8Sadi65pmMWD4piZOl9FVQV72G41adrDsPLgoJ5wSo267Ag6JUaigrM+sL+1tMZ0I8t6shUB2jxlfx2XVT0dwF73CQ6ZdQtbV0LSPEb1rjYwyhqczdcuYcE2kfA86izhv2EFGGLKbbW8OHJCYjh7b66E914+RUJcVs8YAL9mzrAP/AGQvVlvbjOZh4G48vsqWKskiOSQZ4zpqiYKdzf3tI/Q6ugcbtPLgs7oaLynrA7Q7eB3pwtew0Pun6cVW0tQye4sY5m7WHb5cU8yWPVy+ThtHiCpO+CLG/NJV7jVDRpa5o2OO0jxXUX8FQYZBG2zdu9yDZd3aO/ut4+JUMbzI+3sDXmraCINBkdt2NHALQAdRAALuN3HduCq6ioa3Qangu4xX2vrqUHhceYl7tg1TZJErKUvOeU2buHHkFZZw1vZFhuH3Q1K3rHXJ0BNgj6qC+xSJlN1t3XKWK0XWtBG0bEWcOO3YkaMDa9RWZtuHSt3X81a4XiLo3BrgjWRDcSfkpc0TNXuF/VDRNmtwqdsgFiryHDwdSVgKTFgf4bXEcbWurc4jVEaZYxxcdfQLy6ulJv2s6acox/yRrXQho0yjxOpVdUPBOUPc53Bov8ljcVxAxi8s7nk7I2i1/qhGdKpwzq6djYr7X3zvPNx0CzHQa62zbmpdKX7/AAayppHN7UrmxR8ZJGtWf6S9OI4IzFTMvK4dmW3Z4Z9dTrs4kcAqtuHyPvPMXSPvZoddxcfPd4bEPjmBPtnlI654AygaRtto0ePiu/puVZMwpxi/aZPDcaYwnroTLfMQ4PAN3XJLszTe5JO5HdIOkLXXZDDGL2HXi4uLDuMDGZfMXQE2GkcD6qMUngE0zdx5NB0Sx9zAIXguZ3Y3A6sO5pvtb8uWzc4f0wynqycrh7Egyn9WxYbo7RsB7bbtdofvfcVvoOioe0PvnA1a49+3B3HmjUxx95zT93t8B56UuH5Rd/acyFl6WF2yPT5JjsI6s5o80bx7TbFp/uadD5qOqMjxZ0EZeNksV4yf7m6grktOF7I1m2t2V1biDJO8w3PBVD6WncbZrHgQVeOpiR2mkcdLEfdDz0QAzE3A3iwNl6EcmUr8EjvcEH1COpKZrfYbzui5XREdjUf3G6HY+x0ab81sLLinqiBYAeRCmNUTuVA+Nx1DD5FQvmlZ7wCKRUXczM25Nq4czLHaNizz8YkG8prMTkfoXaKscWGSsztI9pvxQNFOWO4BGRTBo12lV0m1RpGkfStlAmGkrPaG/mjJ6brY9e9a9+BCruj9VaTq3bHtHkQtJK1sbCb8VhumBjG4g9vZuRl0skhqmQZncykt2NGh6Px3Djv0RGMTZWDi7QKv6N1oYA46gixUXSHEgXsd7IcBbwWd7CigrHZn8tFa0LexYDaqyqZZ1+OqbHXFrgL9lJqiwlmMe7RKPFv6lDVSBwvfRCfhRa9lFSLL9oZzYO1RAitqbnw3LPPlANmjVSR4hINL3HBVk4lxNHK7QaDggjhTye0QB5o2Cr0zWJd7oVVV10j3ZXXb4bFbGUmaXB2sZ2A+9tSTawV2XtdG5wJJ2MABvI7w4AcSs10dpmHsk7Tr4q/qbss1os0LK9zpE6T33K49GzIcz3XcfZvs5n6LQYX0YZGAXW8/oEHhtdkIJ3G5V9UVTZDfN2TsO4Llq5xdLjuag4tbglbUCMdho/uOpWOxitJvcalaavpJd3abxGqppsIlk0y25rpp4qPJiUXfBiKuY32IRtyVvHdD3HVz2N5lQu6MRN7045NY4rVp8GrroUeHutZeo9D68vjyOGjdjuCyFPSU8eoD3nxsArSLFn2yxtDRwCzq6fqQxotPUwlkaqapbmIcLge0NChcTgjyZh7XK6pDUu9s6+6NvmdybK9zxdxszcFyj/T4tOxlq5XaII3uLrA6Kn6T1wY3q2m8j9NPmrGeews3QcVj8SP7431JGi9EnZiERoisNXEO4gomCskZYOBe3cR3goaOhe43c4NZxO08gj31DY9Geu8oNh0eKuYL5S5vKxCnbj8TxYj1VW3EnnQ7PGyhmgY7UgA8QmwxJsQMZ7qrsOd27KaPDM+geVLJStpxcm7ioeNiqxOY5yAdimw2pLjldt4qulkzPJRFGw5i4eyPidGj1PwQaZpMJiLnmXcNB5LmN4se7fwUvXtihDRw1VTDFmd1j9ru63gOKTCAjKV1KZpLiWi7bkA8tElGxU+IPYMo3JS1JfodqbA2z7HfsUtVT+03aNo4oLYTbvZa/aZsVe9x37kTHIQcw272/wC712pizgvbt3t3+ii4DMNeC3Kd6kaNC3gqWlnLCDuV/G1soBBs4bfFIPYAFCSdCjW0jWNu46/FQ1dX1d2B1neKCE+bUnN43QPITNVXblYcvE7z5qjnErDe5I9R6KyLuDfmkxpO4/7zQaWwHh+PFrhfQ8dbfcLb4fj7nAB1iDxFx6rKPwiN+riGu4guB+RCNoqVzBlBDwNlnNJ9NvwRQSSZvqCmjl2vYw8z8iPqrNnR941jlaR4fZeex15abOY8HwCs6XHS3YZB4WRJanR+AitP/aPk2LcOlGn7s+Ac5p9CLJPw+XfG/wAixyyUvSd5259N9kRRdNXMNnOOXxGq5uOp8Gq0/ku5sNkPsyfoQrsEfvZKf8ETD00hd+aR/i37p1R0hZa/Xu/Tb6qjqavFInpaXz4BG4M7+RIeYI+iIbhE9tIwwcbgfFU9d0oFyBObcz9FVS4w12pe558cx+BXW9R9vP5MY6a6Px+DQ1ELYtXOa5w9lrmm3MqqrMRLvaAHBoJ+KrDUPd3WPPkbfBRyU8x3BvMgLW/UxS6E09VpvPP7D7qlq4I5D2pbyHZG0izf8Rr6lNxGnH5kpP8AS24HqhKd7Gfw2hvjvPMlFnSKCmxOb2blTtZbUp0FW23iuSlp2nU7GjakhplAQtRVW32+ihr61kfi/c2+zmqYZ5Dc7PgENmox6mnwerBO3QaldxeZ0rr203BVNHVNj7De047bbPMq1hqn20Ab/Vb5b1JmWt7IqfDDtecoO72jyCPzNADWABrTe/E8Sd/BDFpOw6na47fJTwsYywJud/2CQJMpcM7r9W3YPfO7yURY/vu0e/uj3W+8fojpsUaGizR4cTyH1QGcvJJ1O0pAnjLQAANAkhTE7j8bJKEEz30Is4ag/UKYPJ/u+fL7LjG7na8DvH3RH4c201UJ2ngza2vbeNvmFx8eU3+P3XIqssOo/wB+qmlxFpF7eYt8VBuVtfC09puhO0buYCFp5SO67UcNo8tqLmkaeI8QbH0UEzGFuoLjxs34hBojrX9Z/EbqN9iEAKEg3Y5zTzup+q4FzeRNv0m4U8NNINW2eOA7Lh5aj5Ie5pbHKeeZu0NfbeOy5WbK7N349eI7J+GhUEMoOhFjwIsUU1SMNjcgdo19vBwt8Roj6SjLdT8EKaYO3kHwXY6Z7e7J5G6aDIPfId/xAKfTuaTZxsOIbf4BDAv3hrvMKSCpyHWFrvA3+YKgVE+IMhDezmJ8WAD53VMaZhOz0LvqUa+tfc2jaPC5sPVNFRKfYj8woSXDej4e5usgDjbMC0ADmRYeZU2Nwwxu6tkr5cuhcXNcOQytHzKLixqsDQ0Sta0CwDWMFvgg3Nldcl4JJv3W6+N7LOMrNOUaKx7GbmAn/LT1cpYcw2XHiAAiHQyj2gPIfZDOiPtTel1qjFoKjzb3E+ZKntz8yAq9kTP5jipm07OBPMpCx9TTtI7Tmjzufgs9Uta09kOeeAFh6rRCBvgE18MQ2m/hYoaFSoyp61205G+6wXcfPcnmOW1mDq2na4m73cyrmprGt0ZHc+IsqmoLnntmw90aD/fNZOidlZ1LQbC8j+A1R8GFSvF3kMb7o2lF0lTGzstbc8B/0j2yvtcgNvsvt8gpInJg0NA2MbP+1w1CKMbnD6lMFDbUm5WjNkeclRy1Abt1dw+6kmBtYIF7Wt1cbngokSRFzzcnmeCL/HZRkZ5u+yq31JOmwcExr1WaosevSQYXVBRYSytG24PqCofxTmG7T87LiSmSRPFiQkOVws7hYEHzXDA3NcAtPC9wR4hdSUtye3AJJYk5Dzad3IqM80kkCGUOUHtWJ8QSpZQL3Dtf7SPkkkkz1OAOdtIPPX5o6lo/edYckklIy2ECgPsPB5hyc6lkG0A8j9wuJJMjHQnh/wCqjyHx+CSShQ15ttHyTmTDxSSVY4ljSUskjczGEgb7sHzKZ1723FtRpY5fokksqTtoXBUiCWrefd87/ZCEu/o/Rf5ldSWgpD2F3EDk1oU8cd9rj8EkkmWSZGDied1HNWtaOy0eiSSgKCuqHOPDkgmtHuud/c8AegukkubOy4CGSuGwho4Mbr6lEQVI2AXd7ziUkkomgtjzx/6UzGjjc8V1JaMMrsRkI0G1Ur7323KSSyzpE6BxUrBdJJBolEYSSSSB/9k="/>
          <p:cNvSpPr/>
          <p:nvPr/>
        </p:nvSpPr>
        <p:spPr>
          <a:xfrm>
            <a:off x="1531939" y="-182563"/>
            <a:ext cx="4332287" cy="433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 descr="data:image/jpeg;base64,/9j/4AAQSkZJRgABAQAAAQABAAD/2wCEAAkGBxMTEhUQEhIVFRAPFQ8QFRAVEhAWFRAVFRUWFhUVFRUYHSggGBolHRUVITEhJSkrLi4uFx8zODMtNygtLisBCgoKDg0OFxAQGismHR0tLS0tLS0tLS0tLS0tLS0tKy0tLS0tLS0tLS0tLS0tLS0tLS0tKy0tLS0tLS0rLS0tLf/AABEIALcBEwMBIgACEQEDEQH/xAAbAAABBQEBAAAAAAAAAAAAAAAEAAIDBQYBB//EAD8QAAEDAgMEBwYDCAICAwAAAAEAAgMEEQUSITFBUXEGEyIyYYGRQlKhscHRFEOSFSMzU2JygvAH4RayJERU/8QAGQEBAQEBAQEAAAAAAAAAAAAAAQACAwQF/8QAKxEAAgIBAwMDBAEFAAAAAAAAAAECERIDITFBUaETImGBwdHwcQQUMkJS/9oADAMBAAIRAxEAPwAR+JtCGkxocVUR4PKdv1U8eCHevtWz41IlfjfBNbiMjtgKecODRfTRVVViTmGwaSpklfBcM64+HmiY4z7Unosm/HZtzbId9TUP9qw8EZo16bN4x8Q7zyfP7Lhxqmj93zWANDK7a9x8ymDCtdUZvoh9OPVm7m6eQt0bryCC/wDNaiQ2hiJ5rNxYa0K7wmsZCdiU5A4wXAe0YpLwYCioOiVbJ36gjkih00Y0WDCSmHp44d1ifqZ36Ing/wCNXP787z/krel/4ypx3nOP+RVFF/yDMD3Bbmmz9PKh3ds31Ky0+hWze0PQWjb+UHf3ElbCgomRsDGABrRYAbl4izpXVHXrSOQVzT9PaoACzD/UQbn4rhq6U5dTrpzUeT0rGcHhmF5WMcWg2Ja025XWYqcHoxp1cVh/SxZTE+m9U5pbma2/Bv3WMqK17jcuJJ8VvS05RW7M6jUnaPVhhlF7kXoxENwWjI/hx+jV4yZ3cT6rorZBse79RXVo5Ys9cn6O0R/Lj+CDk6M0R9hnwXmH7Rl/mO/UU04nL/Md6pQ4s9Im6JUR9hnwQEvQmjPsDyWFOJy/zHeqX7Wl/mO9VbDUu4d0g6IxNN4yR4XWbkwmRp0cfUq1/asm9xPNMdXE7VlxidFOSK5gqGbJHepXfx1RveSjjWeCYZgdyMfkcu6I4sTlH+lW0GMvIsWj1VW57eCdHMBuWlsDp9C3ZVuO1vxUzbn2VVCvA3KeLGMu5NmaLujwwO2hGu6NscqKPpEiWdKCE2jDUg49EQkoh0sXFbF7giXGmDZZAT42OKyXWlczlZyN4F9LjF0HLVA6kKsuV3VWQ4hb5m8Em1NtiEDV3IixoKNWVG6cqIMUgjUWxzrCu3XWsT+rUA0BOA8U4RJ4iSRFmUjZFI2EKZsQUFjYqhy9V6IdDKeanZNKXufIM2j8oHgAF5rDGFrejXSB8Ler64tYNjdLDldZ1FJrZjBq9wX/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+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+huO8WkX4iw/UEF1oEcEwhT5Vzq1DZBZLKiBGuiNVFYPkXQxEdWu2VRWQBqeApAEikLGtCkCjTTdRBFwlmCFXVEE9YEutQ6cAoiYTJwkUFlIwJIkSTg1JVBYIU1Sli5lVQ2RroTsqcGqorGgJwapWMRMcCqBsBypKyNKo3Uh4JxDIBuugov8ACJCk8CrEskCgBOyBFCidwThSHeQFUGSA+qXRAjBA33vRSsgHuuPkVUWRX9Uu5FatpTujKd+CfujVQZAvRjDXMLQyQiLt52B7muu4EXuNDuPkgqvDyJQ+R+eUNLS652XvY3133V30aiJxEwyaRspjLkBIDiXOsTbhkt5lQ/h3mpqogA4QStaL7QHRtdYnfqXLmksqOjk6KoRhd6taGKjk9xvqEfBDMPyYz5j7LticXMxxZyTS1b4Mm/8Azx+o+yFqMPnd/wDXZ5EfZGK6sFqPsYrqykIVqX4RJvpj5WUf7NA2xPHkrFGvUM+ymTzTK/8AwLeDvRQyUreJCcQzM/JFZQOareogG4hBPi8FmjakB5V0NU+RLIqhsiDV0MUoYniNVFZCGqWNimbCpWxeCaCyIMST7pIIgdEmdWr2owlwNgLoWeiy7dXcB9VtwZlTKzq0gxWDKM7XGwSMN9IwT/UihsGgZqrSnhbvNzwChbSBusjreCKpKi5ywx/5WQDZYU1AXbG2HEoh+GRjvPufdapKemNryvt4XVlS1ULNgBPzTbRzKqLCHO/hw+btEdF0UkOr3taOAH3Vn+KnfpG0Mb7xQ02GF38ape7+lpsPgubnLul5FUBz4HSx/wAWfyzAfJVs1VQM0Y0yHwBKvoMAhPcgzH3n6/NEyYQ1gu8sYOAAuhTSdN/v0Km+hjn4sPyqU8yLKF1XVO2RtatHVVVOzeXfBVk+PRjux3XYCu6uqO1wHIJzaCoP5i7L0lO5jQg5OlD91vRGxrcZhxMFdKJHOL3RQWIyghtpgRckaXOxObC+ermDC5pZHDmN2EvJkmsSWkgkDTyVdQ4499c45Q79yzMCN7XPta3g8rtRjkrK19+wJYYnNAH9Tydvi4rCa8nVp+F9jQs6PTH8x/qp29GJ/wCbJ6qmj6RS/wAxyMi6RzD8xy1/Bxplh/41UjZUSDyTm4TWN2VR82hRQdLZh7d+YCs6bpi46ODTzCPf2QEEZr2fmxu5hFR4lVDvxsdyKsIMZhk70bfJPlhicLtuPNZv/qJfUq5q2/ejynwsqmsqmjbqPEK1qpGt0LnN8TqEJLG13tMcDx0+K6AUMroX7DYod9BfuuBVpVYG065SPFuoVbLg8jdY33CjaZD+GezvMu1IMjdxaeBU0NfPHo9pI8QrKnlim0LRm4bCobAKelc3ZZzeBRTKSN21pYfgiBh4abscW+B2eis6OAnR1r7nDVp5jckzZDSUOUWc0PZ8fIotuDx9+M2O9p+yniGTQiwPmCpLjl8kNskDOwuM7YhfwsuIvq3bibc0lkRs8oPZiaSfe/7VRU0NtSRmO4buZVlLUueckYsOA+qGnpw3vG54bhzW4mSnfTNHaeS627coS6V/ZjZlbxVxNs1sANihjkJ0GjRv2XSNle3DWM7cz7nhdRz9IAwZYWeF7LlVQFxzSSafAIrC6OO/ZbmPE/7osvYQWipamoN3Etb4rVYfRMiGnadxKHlqgwan/EIDEMVLGZnb+6wb+aqM8ml/EbnP8LBWULo2C9rlea4Zipz53m5Pw5LW0tZnC5ShlsPAfX44/YzsjwWarKpzjcklXr6TMEI/CXHYF0goRWxltvkzMwQcka1x6OuO9dHRl3+hOce4qzDvpSdygdQngvQf2A0bVE7DgNGsupUxzaMZ0JpQMQlzjQRwn1zN09D6IvpxSf8Ay6dwboWyx6ezZjHAW/UoqiuayseGgNcDEwuIIuIySQDs7xIRfSDFAKtpdle0SMeS25DWmMtc4HZbK6650r/e51tt38fYAipPBEClPBbmmwOJ4BD2gGxFje6Oj6MR+/8ABT1YR5ZzSk+DzptASiYcKcvRI+jsQ338k6TB2NFwEf3OnwThMxEGHObvRL5i0bVYYjVMZoWlZjE8Sadi65pmMWD4piZOl9FVQV72G41adrDsPLgoJ5wSo267Ag6JUaigrM+sL+1tMZ0I8t6shUB2jxlfx2XVT0dwF73CQ6ZdQtbV0LSPEb1rjYwyhqczdcuYcE2kfA86izhv2EFGGLKbbW8OHJCYjh7b66E914+RUJcVs8YAL9mzrAP/AGQvVlvbjOZh4G48vsqWKskiOSQZ4zpqiYKdzf3tI/Q6ugcbtPLgs7oaLynrA7Q7eB3pwtew0Pun6cVW0tQye4sY5m7WHb5cU8yWPVy+ThtHiCpO+CLG/NJV7jVDRpa5o2OO0jxXUX8FQYZBG2zdu9yDZd3aO/ut4+JUMbzI+3sDXmraCINBkdt2NHALQAdRAALuN3HduCq6ioa3Qangu4xX2vrqUHhceYl7tg1TZJErKUvOeU2buHHkFZZw1vZFhuH3Q1K3rHXJ0BNgj6qC+xSJlN1t3XKWK0XWtBG0bEWcOO3YkaMDa9RWZtuHSt3X81a4XiLo3BrgjWRDcSfkpc0TNXuF/VDRNmtwqdsgFiryHDwdSVgKTFgf4bXEcbWurc4jVEaZYxxcdfQLy6ulJv2s6acox/yRrXQho0yjxOpVdUPBOUPc53Bov8ljcVxAxi8s7nk7I2i1/qhGdKpwzq6djYr7X3zvPNx0CzHQa62zbmpdKX7/AAayppHN7UrmxR8ZJGtWf6S9OI4IzFTMvK4dmW3Z4Z9dTrs4kcAqtuHyPvPMXSPvZoddxcfPd4bEPjmBPtnlI654AygaRtto0ePiu/puVZMwpxi/aZPDcaYwnroTLfMQ4PAN3XJLszTe5JO5HdIOkLXXZDDGL2HXi4uLDuMDGZfMXQE2GkcD6qMUngE0zdx5NB0Sx9zAIXguZ3Y3A6sO5pvtb8uWzc4f0wynqycrh7Egyn9WxYbo7RsB7bbtdofvfcVvoOioe0PvnA1a49+3B3HmjUxx95zT93t8B56UuH5Rd/acyFl6WF2yPT5JjsI6s5o80bx7TbFp/uadD5qOqMjxZ0EZeNksV4yf7m6grktOF7I1m2t2V1biDJO8w3PBVD6WncbZrHgQVeOpiR2mkcdLEfdDz0QAzE3A3iwNl6EcmUr8EjvcEH1COpKZrfYbzui5XREdjUf3G6HY+x0ab81sLLinqiBYAeRCmNUTuVA+Nx1DD5FQvmlZ7wCKRUXczM25Nq4czLHaNizz8YkG8prMTkfoXaKscWGSsztI9pvxQNFOWO4BGRTBo12lV0m1RpGkfStlAmGkrPaG/mjJ6brY9e9a9+BCruj9VaTq3bHtHkQtJK1sbCb8VhumBjG4g9vZuRl0skhqmQZncykt2NGh6Px3Djv0RGMTZWDi7QKv6N1oYA46gixUXSHEgXsd7IcBbwWd7CigrHZn8tFa0LexYDaqyqZZ1+OqbHXFrgL9lJqiwlmMe7RKPFv6lDVSBwvfRCfhRa9lFSLL9oZzYO1RAitqbnw3LPPlANmjVSR4hINL3HBVk4lxNHK7QaDggjhTye0QB5o2Cr0zWJd7oVVV10j3ZXXb4bFbGUmaXB2sZ2A+9tSTawV2XtdG5wJJ2MABvI7w4AcSs10dpmHsk7Tr4q/qbss1os0LK9zpE6T33K49GzIcz3XcfZvs5n6LQYX0YZGAXW8/oEHhtdkIJ3G5V9UVTZDfN2TsO4Llq5xdLjuag4tbglbUCMdho/uOpWOxitJvcalaavpJd3abxGqppsIlk0y25rpp4qPJiUXfBiKuY32IRtyVvHdD3HVz2N5lQu6MRN7045NY4rVp8GrroUeHutZeo9D68vjyOGjdjuCyFPSU8eoD3nxsArSLFn2yxtDRwCzq6fqQxotPUwlkaqapbmIcLge0NChcTgjyZh7XK6pDUu9s6+6NvmdybK9zxdxszcFyj/T4tOxlq5XaII3uLrA6Kn6T1wY3q2m8j9NPmrGeews3QcVj8SP7431JGi9EnZiERoisNXEO4gomCskZYOBe3cR3goaOhe43c4NZxO08gj31DY9Geu8oNh0eKuYL5S5vKxCnbj8TxYj1VW3EnnQ7PGyhmgY7UgA8QmwxJsQMZ7qrsOd27KaPDM+geVLJStpxcm7ioeNiqxOY5yAdimw2pLjldt4qulkzPJRFGw5i4eyPidGj1PwQaZpMJiLnmXcNB5LmN4se7fwUvXtihDRw1VTDFmd1j9ru63gOKTCAjKV1KZpLiWi7bkA8tElGxU+IPYMo3JS1JfodqbA2z7HfsUtVT+03aNo4oLYTbvZa/aZsVe9x37kTHIQcw272/wC712pizgvbt3t3+ii4DMNeC3Kd6kaNC3gqWlnLCDuV/G1soBBs4bfFIPYAFCSdCjW0jWNu46/FQ1dX1d2B1neKCE+bUnN43QPITNVXblYcvE7z5qjnErDe5I9R6KyLuDfmkxpO4/7zQaWwHh+PFrhfQ8dbfcLb4fj7nAB1iDxFx6rKPwiN+riGu4guB+RCNoqVzBlBDwNlnNJ9NvwRQSSZvqCmjl2vYw8z8iPqrNnR941jlaR4fZeex15abOY8HwCs6XHS3YZB4WRJanR+AitP/aPk2LcOlGn7s+Ac5p9CLJPw+XfG/wAixyyUvSd5259N9kRRdNXMNnOOXxGq5uOp8Gq0/ku5sNkPsyfoQrsEfvZKf8ETD00hd+aR/i37p1R0hZa/Xu/Tb6qjqavFInpaXz4BG4M7+RIeYI+iIbhE9tIwwcbgfFU9d0oFyBObcz9FVS4w12pe558cx+BXW9R9vP5MY6a6Px+DQ1ELYtXOa5w9lrmm3MqqrMRLvaAHBoJ+KrDUPd3WPPkbfBRyU8x3BvMgLW/UxS6E09VpvPP7D7qlq4I5D2pbyHZG0izf8Rr6lNxGnH5kpP8AS24HqhKd7Gfw2hvjvPMlFnSKCmxOb2blTtZbUp0FW23iuSlp2nU7GjakhplAQtRVW32+ihr61kfi/c2+zmqYZ5Dc7PgENmox6mnwerBO3QaldxeZ0rr203BVNHVNj7De047bbPMq1hqn20Ab/Vb5b1JmWt7IqfDDtecoO72jyCPzNADWABrTe/E8Sd/BDFpOw6na47fJTwsYywJud/2CQJMpcM7r9W3YPfO7yURY/vu0e/uj3W+8fojpsUaGizR4cTyH1QGcvJJ1O0pAnjLQAANAkhTE7j8bJKEEz30Is4ag/UKYPJ/u+fL7LjG7na8DvH3RH4c201UJ2ngza2vbeNvmFx8eU3+P3XIqssOo/wB+qmlxFpF7eYt8VBuVtfC09puhO0buYCFp5SO67UcNo8tqLmkaeI8QbH0UEzGFuoLjxs34hBojrX9Z/EbqN9iEAKEg3Y5zTzup+q4FzeRNv0m4U8NNINW2eOA7Lh5aj5Ie5pbHKeeZu0NfbeOy5WbK7N349eI7J+GhUEMoOhFjwIsUU1SMNjcgdo19vBwt8Roj6SjLdT8EKaYO3kHwXY6Z7e7J5G6aDIPfId/xAKfTuaTZxsOIbf4BDAv3hrvMKSCpyHWFrvA3+YKgVE+IMhDezmJ8WAD53VMaZhOz0LvqUa+tfc2jaPC5sPVNFRKfYj8woSXDej4e5usgDjbMC0ADmRYeZU2Nwwxu6tkr5cuhcXNcOQytHzKLixqsDQ0Sta0CwDWMFvgg3Nldcl4JJv3W6+N7LOMrNOUaKx7GbmAn/LT1cpYcw2XHiAAiHQyj2gPIfZDOiPtTel1qjFoKjzb3E+ZKntz8yAq9kTP5jipm07OBPMpCx9TTtI7Tmjzufgs9Uta09kOeeAFh6rRCBvgE18MQ2m/hYoaFSoyp61205G+6wXcfPcnmOW1mDq2na4m73cyrmprGt0ZHc+IsqmoLnntmw90aD/fNZOidlZ1LQbC8j+A1R8GFSvF3kMb7o2lF0lTGzstbc8B/0j2yvtcgNvsvt8gpInJg0NA2MbP+1w1CKMbnD6lMFDbUm5WjNkeclRy1Abt1dw+6kmBtYIF7Wt1cbngokSRFzzcnmeCL/HZRkZ5u+yq31JOmwcExr1WaosevSQYXVBRYSytG24PqCofxTmG7T87LiSmSRPFiQkOVws7hYEHzXDA3NcAtPC9wR4hdSUtye3AJJYk5Dzad3IqM80kkCGUOUHtWJ8QSpZQL3Dtf7SPkkkkz1OAOdtIPPX5o6lo/edYckklIy2ECgPsPB5hyc6lkG0A8j9wuJJMjHQnh/wCqjyHx+CSShQ15ttHyTmTDxSSVY4ljSUskjczGEgb7sHzKZ1723FtRpY5fokksqTtoXBUiCWrefd87/ZCEu/o/Rf5ldSWgpD2F3EDk1oU8cd9rj8EkkmWSZGDied1HNWtaOy0eiSSgKCuqHOPDkgmtHuud/c8AegukkubOy4CGSuGwho4Mbr6lEQVI2AXd7ziUkkomgtjzx/6UzGjjc8V1JaMMrsRkI0G1Ur7323KSSyzpE6BxUrBdJJBolEYSSSSB/9k="/>
          <p:cNvSpPr/>
          <p:nvPr/>
        </p:nvSpPr>
        <p:spPr>
          <a:xfrm>
            <a:off x="1700213" y="-1825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2" descr="Albañil caricatura Imágenes Vectoriales, Ilustraciones Libres de Regalías  de Albañil caricatura | Depositphotos®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4" y="847976"/>
            <a:ext cx="5715000" cy="5715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/>
          <p:nvPr/>
        </p:nvSpPr>
        <p:spPr>
          <a:xfrm>
            <a:off x="4330919" y="201645"/>
            <a:ext cx="507574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s-CL" sz="3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Activación del aprendizaje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5363341" y="2329213"/>
            <a:ext cx="5012299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¿</a:t>
            </a:r>
            <a:r>
              <a:rPr lang="es-CL" sz="2400">
                <a:solidFill>
                  <a:srgbClr val="F2F2F2"/>
                </a:solidFill>
              </a:rPr>
              <a:t>Sabías</a:t>
            </a:r>
            <a:r>
              <a:rPr lang="es-CL" sz="24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rPr>
              <a:t> que existen nuevas herramientas digitales para realizar control de bodegas en diferentes proyectos de construcción, ya sea para control de stock, entrada y salida de elementos, ventas, entre otras aplicaciones?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/>
          <p:cNvSpPr txBox="1"/>
          <p:nvPr/>
        </p:nvSpPr>
        <p:spPr>
          <a:xfrm>
            <a:off x="296663" y="3917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CL" sz="4400" b="0" i="0" u="none" strike="noStrike" cap="none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ACTIVACIÓN DEL</a:t>
            </a:r>
            <a:br>
              <a:rPr lang="es-CL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L" sz="4400" b="0" i="0" u="none" strike="noStrike" cap="none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APRENDIZAJE</a:t>
            </a:r>
            <a:endParaRPr sz="4400" b="0" i="0" u="none" strike="noStrike" cap="none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403193" y="304416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" name="Google Shape;113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93706" y="1597890"/>
            <a:ext cx="8601631" cy="483841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C9633B86-1BC7-4B7D-88A6-A3E174CF1F1B}"/>
              </a:ext>
            </a:extLst>
          </p:cNvPr>
          <p:cNvSpPr txBox="1"/>
          <p:nvPr/>
        </p:nvSpPr>
        <p:spPr>
          <a:xfrm>
            <a:off x="360472" y="3179665"/>
            <a:ext cx="609845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CL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https://youtu.be/G8q7f-gxnfw</a:t>
            </a:r>
            <a:endParaRPr lang="es-CL" b="0" dirty="0">
              <a:effectLst/>
            </a:endParaRPr>
          </a:p>
          <a:p>
            <a:br>
              <a:rPr lang="es-CL" dirty="0"/>
            </a:br>
            <a:endParaRPr lang="es-C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296663" y="3917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CL" sz="4400" b="0" i="0" u="none" strike="noStrike" cap="none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ACTIVACIÓN DEL</a:t>
            </a:r>
            <a:br>
              <a:rPr lang="es-CL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L" sz="4400" b="0" i="0" u="none" strike="noStrike" cap="none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APRENDIZAJE</a:t>
            </a:r>
            <a:endParaRPr sz="4400" b="0" i="0" u="none" strike="noStrike" cap="none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4"/>
          <p:cNvSpPr/>
          <p:nvPr/>
        </p:nvSpPr>
        <p:spPr>
          <a:xfrm>
            <a:off x="403193" y="304416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2" name="Google Shape;122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93706" y="1597890"/>
            <a:ext cx="8601631" cy="483841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579A55F4-8570-4875-AFB8-36DD74092A0D}"/>
              </a:ext>
            </a:extLst>
          </p:cNvPr>
          <p:cNvSpPr txBox="1"/>
          <p:nvPr/>
        </p:nvSpPr>
        <p:spPr>
          <a:xfrm>
            <a:off x="296663" y="3355755"/>
            <a:ext cx="609845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CL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https://youtu.be/Cex_PIgFoDI</a:t>
            </a:r>
            <a:endParaRPr lang="es-CL" b="0" dirty="0">
              <a:effectLst/>
            </a:endParaRPr>
          </a:p>
          <a:p>
            <a:br>
              <a:rPr lang="es-CL" dirty="0"/>
            </a:br>
            <a:endParaRPr lang="es-C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5"/>
          <p:cNvSpPr txBox="1"/>
          <p:nvPr/>
        </p:nvSpPr>
        <p:spPr>
          <a:xfrm>
            <a:off x="296663" y="3917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CL" sz="4400" b="0" i="0" u="none" strike="noStrike" cap="none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ACTIVACIÓN DEL</a:t>
            </a:r>
            <a:br>
              <a:rPr lang="es-CL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L" sz="4400" b="0" i="0" u="none" strike="noStrike" cap="none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APRENDIZAJE</a:t>
            </a:r>
            <a:endParaRPr sz="4400" b="0" i="0" u="none" strike="noStrike" cap="none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/>
          <p:nvPr/>
        </p:nvSpPr>
        <p:spPr>
          <a:xfrm>
            <a:off x="403193" y="304416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1" name="Google Shape;131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01345" y="1602187"/>
            <a:ext cx="8593992" cy="48341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9372B364-B220-4861-893A-31A9CDF08980}"/>
              </a:ext>
            </a:extLst>
          </p:cNvPr>
          <p:cNvSpPr txBox="1"/>
          <p:nvPr/>
        </p:nvSpPr>
        <p:spPr>
          <a:xfrm>
            <a:off x="489390" y="3280583"/>
            <a:ext cx="609845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CL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https://youtu.be/e_txbvxfzxw</a:t>
            </a:r>
            <a:endParaRPr lang="es-CL" b="0" dirty="0">
              <a:effectLst/>
            </a:endParaRPr>
          </a:p>
          <a:p>
            <a:br>
              <a:rPr lang="es-CL" dirty="0"/>
            </a:br>
            <a:endParaRPr lang="es-C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6"/>
          <p:cNvSpPr txBox="1"/>
          <p:nvPr/>
        </p:nvSpPr>
        <p:spPr>
          <a:xfrm>
            <a:off x="296663" y="3917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CL" sz="4400" b="0" i="0" u="none" strike="noStrike" cap="none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ACTIVACIÓN DEL</a:t>
            </a:r>
            <a:br>
              <a:rPr lang="es-CL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L" sz="4400" b="0" i="0" u="none" strike="noStrike" cap="none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APRENDIZAJE</a:t>
            </a:r>
            <a:endParaRPr sz="4400" b="0" i="0" u="none" strike="noStrike" cap="none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6"/>
          <p:cNvSpPr/>
          <p:nvPr/>
        </p:nvSpPr>
        <p:spPr>
          <a:xfrm>
            <a:off x="403193" y="304416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" name="Google Shape;140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06106" y="1604865"/>
            <a:ext cx="8589231" cy="483144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8314014-65B3-46F1-92CE-A2B47D574953}"/>
              </a:ext>
            </a:extLst>
          </p:cNvPr>
          <p:cNvSpPr txBox="1"/>
          <p:nvPr/>
        </p:nvSpPr>
        <p:spPr>
          <a:xfrm>
            <a:off x="296663" y="3548997"/>
            <a:ext cx="619432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CL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https://youtu.be/WElrdKYfTX4</a:t>
            </a:r>
            <a:endParaRPr lang="es-CL" b="0" dirty="0">
              <a:effectLst/>
            </a:endParaRPr>
          </a:p>
          <a:p>
            <a:br>
              <a:rPr lang="es-CL" dirty="0"/>
            </a:br>
            <a:endParaRPr lang="es-C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g97560f178f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g97560f178f_0_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g97560f178f_0_0"/>
          <p:cNvSpPr txBox="1"/>
          <p:nvPr/>
        </p:nvSpPr>
        <p:spPr>
          <a:xfrm>
            <a:off x="296663" y="3917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CL" sz="4400" b="0" i="0" u="none" strike="noStrike" cap="none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PREGUNTAS </a:t>
            </a:r>
            <a:br>
              <a:rPr lang="es-CL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L" sz="4400" b="0" i="0" u="none" strike="noStrike" cap="none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DE CIERRE</a:t>
            </a:r>
            <a:endParaRPr sz="4400" b="0" i="0" u="none" strike="noStrike" cap="none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97560f178f_0_0"/>
          <p:cNvSpPr/>
          <p:nvPr/>
        </p:nvSpPr>
        <p:spPr>
          <a:xfrm>
            <a:off x="403193" y="304416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97560f178f_0_0"/>
          <p:cNvSpPr/>
          <p:nvPr/>
        </p:nvSpPr>
        <p:spPr>
          <a:xfrm>
            <a:off x="0" y="2500604"/>
            <a:ext cx="10002416" cy="39357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g97560f178f_0_0"/>
          <p:cNvSpPr txBox="1"/>
          <p:nvPr/>
        </p:nvSpPr>
        <p:spPr>
          <a:xfrm>
            <a:off x="403192" y="2829860"/>
            <a:ext cx="9319305" cy="3046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CL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Explica con tus palabras ¿qué entiendes por control de bodega en un proyecto de construcción?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CL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Explica con tus palabras ¿c</a:t>
            </a:r>
            <a:r>
              <a:rPr lang="es-CL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ó</a:t>
            </a:r>
            <a:r>
              <a:rPr lang="es-CL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 facilita el control de bodega un software adecuado?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CL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 el caso que la empresa no cuente con un software para control de bodega ¿con qu</a:t>
            </a:r>
            <a:r>
              <a:rPr lang="es-CL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é</a:t>
            </a:r>
            <a:r>
              <a:rPr lang="es-CL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programa computacional lo podrías realizar? ¿por qu</a:t>
            </a:r>
            <a:r>
              <a:rPr lang="es-CL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é</a:t>
            </a:r>
            <a:r>
              <a:rPr lang="es-CL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Panorámica</PresentationFormat>
  <Paragraphs>25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Control y Mantenimiento de Bodegas y Pañoles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y Mantenimiento de Bodegas y Pañoles</dc:title>
  <dc:creator>Jorge Rojas</dc:creator>
  <cp:lastModifiedBy>Karina Uribe Mansilla</cp:lastModifiedBy>
  <cp:revision>1</cp:revision>
  <dcterms:created xsi:type="dcterms:W3CDTF">2020-08-06T15:36:33Z</dcterms:created>
  <dcterms:modified xsi:type="dcterms:W3CDTF">2021-02-11T12:30:05Z</dcterms:modified>
</cp:coreProperties>
</file>