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EF+bGKsxGH2gnQWT5J4QpFLjA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1709647" y="319138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54359" y="976079"/>
            <a:ext cx="491143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Común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Cubicación de Materiales e Insumos</a:t>
            </a:r>
            <a:endParaRPr/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5973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759069" y="2532184"/>
            <a:ext cx="5043854" cy="1662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CL" sz="4200" b="1" dirty="0">
                <a:solidFill>
                  <a:schemeClr val="lt1"/>
                </a:solidFill>
              </a:rPr>
              <a:t>Cubicación de Materiales e Insumos</a:t>
            </a:r>
            <a:endParaRPr sz="4200" b="1" dirty="0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2874110" y="5138119"/>
            <a:ext cx="3091684" cy="40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CL" sz="2000">
                <a:solidFill>
                  <a:schemeClr val="lt1"/>
                </a:solidFill>
              </a:rPr>
              <a:t>Activación del aprendizaje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/>
          <p:nvPr/>
        </p:nvSpPr>
        <p:spPr>
          <a:xfrm>
            <a:off x="1802163" y="96374"/>
            <a:ext cx="7830105" cy="905521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9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531939" y="-182563"/>
            <a:ext cx="4332287" cy="433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9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9"/>
          <p:cNvSpPr/>
          <p:nvPr/>
        </p:nvSpPr>
        <p:spPr>
          <a:xfrm>
            <a:off x="4330919" y="201645"/>
            <a:ext cx="507574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CL" sz="3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19"/>
          <p:cNvGrpSpPr/>
          <p:nvPr/>
        </p:nvGrpSpPr>
        <p:grpSpPr>
          <a:xfrm>
            <a:off x="755781" y="2416177"/>
            <a:ext cx="4410098" cy="3659844"/>
            <a:chOff x="1737496" y="13763"/>
            <a:chExt cx="4410098" cy="2500312"/>
          </a:xfrm>
        </p:grpSpPr>
        <p:sp>
          <p:nvSpPr>
            <p:cNvPr id="102" name="Google Shape;102;p19"/>
            <p:cNvSpPr/>
            <p:nvPr/>
          </p:nvSpPr>
          <p:spPr>
            <a:xfrm>
              <a:off x="1980406" y="13763"/>
              <a:ext cx="4167187" cy="2500312"/>
            </a:xfrm>
            <a:prstGeom prst="rect">
              <a:avLst/>
            </a:prstGeom>
            <a:solidFill>
              <a:srgbClr val="00953A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9"/>
            <p:cNvSpPr txBox="1"/>
            <p:nvPr/>
          </p:nvSpPr>
          <p:spPr>
            <a:xfrm>
              <a:off x="1737496" y="13763"/>
              <a:ext cx="4410098" cy="2500312"/>
            </a:xfrm>
            <a:prstGeom prst="rect">
              <a:avLst/>
            </a:prstGeom>
            <a:solidFill>
              <a:srgbClr val="00953A"/>
            </a:solidFill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None/>
              </a:pPr>
              <a:endParaRPr sz="2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None/>
              </a:pPr>
              <a:r>
                <a:rPr lang="es-CL" sz="26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OBJETIVO DE APRENDIZAJE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910"/>
                </a:spcBef>
                <a:spcAft>
                  <a:spcPts val="0"/>
                </a:spcAft>
                <a:buNone/>
              </a:pPr>
              <a:r>
                <a:rPr lang="es-CL" sz="2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Cubicar manual y digitalmente elementos y materiales requeridos para una obra determinada, utilizando los programas computacionales apropiados, de acuerdo a longitudes, superficies y volúmenes determinados.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rgbClr val="000000"/>
                </a:buClr>
                <a:buSzPts val="6500"/>
                <a:buFont typeface="Arial"/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" name="Google Shape;104;p19"/>
          <p:cNvGrpSpPr/>
          <p:nvPr/>
        </p:nvGrpSpPr>
        <p:grpSpPr>
          <a:xfrm>
            <a:off x="5564343" y="2416177"/>
            <a:ext cx="4652677" cy="3659844"/>
            <a:chOff x="1980406" y="13763"/>
            <a:chExt cx="4167187" cy="2500312"/>
          </a:xfrm>
        </p:grpSpPr>
        <p:sp>
          <p:nvSpPr>
            <p:cNvPr id="105" name="Google Shape;105;p19"/>
            <p:cNvSpPr/>
            <p:nvPr/>
          </p:nvSpPr>
          <p:spPr>
            <a:xfrm>
              <a:off x="1980406" y="13763"/>
              <a:ext cx="4167187" cy="2500312"/>
            </a:xfrm>
            <a:prstGeom prst="rect">
              <a:avLst/>
            </a:prstGeom>
            <a:solidFill>
              <a:srgbClr val="00953A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9"/>
            <p:cNvSpPr txBox="1"/>
            <p:nvPr/>
          </p:nvSpPr>
          <p:spPr>
            <a:xfrm>
              <a:off x="1980406" y="13763"/>
              <a:ext cx="4167187" cy="2500312"/>
            </a:xfrm>
            <a:prstGeom prst="rect">
              <a:avLst/>
            </a:prstGeom>
            <a:solidFill>
              <a:srgbClr val="00953A"/>
            </a:solidFill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6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OBJETIVO GENÉRICO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910"/>
                </a:spcBef>
                <a:spcAft>
                  <a:spcPts val="0"/>
                </a:spcAft>
                <a:buNone/>
              </a:pPr>
              <a:r>
                <a:rPr lang="es-CL" sz="2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Realizar las tareas de manera prolija, cumpliendo plazos establecidos y estándares de calidad, buscando alternativas y soluciones cuando se presentan problemas pertinentes a las funciones desempeñadas.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2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5"/>
          <p:cNvSpPr txBox="1"/>
          <p:nvPr/>
        </p:nvSpPr>
        <p:spPr>
          <a:xfrm>
            <a:off x="296663" y="36254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SABÍAS</a:t>
            </a:r>
            <a:br>
              <a:rPr lang="es-CL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QUE…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/>
          <p:nvPr/>
        </p:nvSpPr>
        <p:spPr>
          <a:xfrm>
            <a:off x="403193" y="275204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5"/>
          <p:cNvSpPr/>
          <p:nvPr/>
        </p:nvSpPr>
        <p:spPr>
          <a:xfrm>
            <a:off x="-1" y="2066529"/>
            <a:ext cx="5803841" cy="3939540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202184" y="3121092"/>
            <a:ext cx="5601656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</a:pPr>
            <a:r>
              <a:rPr lang="es-CL" sz="3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largo útil de la pieza de madera es de 3.00 mts y su largo comercial es de 3.20 mts</a:t>
            </a:r>
            <a:r>
              <a:rPr lang="es-CL"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5" descr="Instan a construir viviendas con madera para reducir déficit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25846" y="3482009"/>
            <a:ext cx="4155494" cy="295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5" descr="Tabiques de Madera: La Madera en La Obra de Construccion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5845" y="265875"/>
            <a:ext cx="4155494" cy="2997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Panorámica</PresentationFormat>
  <Paragraphs>14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Cubicación de Materiales e Insumos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Cubicación de Materiales e Insumos</dc:title>
  <dc:creator>Jorge Rojas</dc:creator>
  <cp:lastModifiedBy>Karina Uribe Mansilla</cp:lastModifiedBy>
  <cp:revision>1</cp:revision>
  <dcterms:created xsi:type="dcterms:W3CDTF">2020-08-06T15:36:33Z</dcterms:created>
  <dcterms:modified xsi:type="dcterms:W3CDTF">2021-02-11T13:55:54Z</dcterms:modified>
</cp:coreProperties>
</file>