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ygFiXEW0gK0vNzboJsijj8Li+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11709647" y="319138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1054359" y="976079"/>
            <a:ext cx="491143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Común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Cubicación de Materiales e Insumos</a:t>
            </a:r>
            <a:endParaRPr/>
          </a:p>
        </p:txBody>
      </p:sp>
      <p:pic>
        <p:nvPicPr>
          <p:cNvPr id="81" name="Google Shape;8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5973" y="328469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 txBox="1">
            <a:spLocks noGrp="1"/>
          </p:cNvSpPr>
          <p:nvPr>
            <p:ph type="ctrTitle"/>
          </p:nvPr>
        </p:nvSpPr>
        <p:spPr>
          <a:xfrm>
            <a:off x="759069" y="2532184"/>
            <a:ext cx="5043854" cy="1662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CL" sz="4400" b="1">
                <a:solidFill>
                  <a:schemeClr val="lt1"/>
                </a:solidFill>
              </a:rPr>
              <a:t>Cubicación de Albañilería</a:t>
            </a:r>
            <a:endParaRPr sz="4400" b="1">
              <a:solidFill>
                <a:schemeClr val="lt1"/>
              </a:solidFill>
            </a:endParaRPr>
          </a:p>
        </p:txBody>
      </p:sp>
      <p:sp>
        <p:nvSpPr>
          <p:cNvPr id="83" name="Google Shape;83;p1"/>
          <p:cNvSpPr txBox="1">
            <a:spLocks noGrp="1"/>
          </p:cNvSpPr>
          <p:nvPr>
            <p:ph type="subTitle" idx="1"/>
          </p:nvPr>
        </p:nvSpPr>
        <p:spPr>
          <a:xfrm>
            <a:off x="2874110" y="5138119"/>
            <a:ext cx="3091684" cy="40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CL" sz="2000">
                <a:solidFill>
                  <a:schemeClr val="lt1"/>
                </a:solidFill>
              </a:rPr>
              <a:t>Activación del aprendizaje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"/>
          <p:cNvSpPr/>
          <p:nvPr/>
        </p:nvSpPr>
        <p:spPr>
          <a:xfrm>
            <a:off x="1802163" y="96374"/>
            <a:ext cx="7830105" cy="905521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531939" y="-182563"/>
            <a:ext cx="4332287" cy="433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700213" y="-1825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4330919" y="201645"/>
            <a:ext cx="507574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CL" sz="3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GLOSARIO TÉCNICO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5" name="Google Shape;95;p2"/>
          <p:cNvGrpSpPr/>
          <p:nvPr/>
        </p:nvGrpSpPr>
        <p:grpSpPr>
          <a:xfrm>
            <a:off x="439843" y="1510400"/>
            <a:ext cx="8849032" cy="1047375"/>
            <a:chOff x="0" y="381874"/>
            <a:chExt cx="8849032" cy="1047375"/>
          </a:xfrm>
        </p:grpSpPr>
        <p:sp>
          <p:nvSpPr>
            <p:cNvPr id="96" name="Google Shape;96;p2"/>
            <p:cNvSpPr/>
            <p:nvPr/>
          </p:nvSpPr>
          <p:spPr>
            <a:xfrm>
              <a:off x="0" y="381874"/>
              <a:ext cx="8849032" cy="104737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0095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 txBox="1"/>
            <p:nvPr/>
          </p:nvSpPr>
          <p:spPr>
            <a:xfrm>
              <a:off x="0" y="381874"/>
              <a:ext cx="8849032" cy="1047375"/>
            </a:xfrm>
            <a:prstGeom prst="rect">
              <a:avLst/>
            </a:prstGeom>
            <a:noFill/>
            <a:ln w="9525" cap="flat" cmpd="sng">
              <a:solidFill>
                <a:srgbClr val="0095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6775" tIns="395725" rIns="686775" bIns="1351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Char char="•"/>
              </a:pPr>
              <a:r>
                <a:rPr lang="es-CL" sz="1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Espacio libre que se deja en un muro en donde se instalará una puerto o una ventana.</a:t>
              </a:r>
              <a:endPara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" name="Google Shape;98;p2"/>
          <p:cNvGrpSpPr/>
          <p:nvPr/>
        </p:nvGrpSpPr>
        <p:grpSpPr>
          <a:xfrm>
            <a:off x="882294" y="1229960"/>
            <a:ext cx="6194322" cy="560880"/>
            <a:chOff x="442451" y="101434"/>
            <a:chExt cx="6194322" cy="560880"/>
          </a:xfrm>
        </p:grpSpPr>
        <p:sp>
          <p:nvSpPr>
            <p:cNvPr id="99" name="Google Shape;99;p2"/>
            <p:cNvSpPr/>
            <p:nvPr/>
          </p:nvSpPr>
          <p:spPr>
            <a:xfrm>
              <a:off x="442451" y="101434"/>
              <a:ext cx="6194322" cy="560880"/>
            </a:xfrm>
            <a:prstGeom prst="roundRect">
              <a:avLst>
                <a:gd name="adj" fmla="val 16667"/>
              </a:avLst>
            </a:prstGeom>
            <a:solidFill>
              <a:srgbClr val="00953A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 txBox="1"/>
            <p:nvPr/>
          </p:nvSpPr>
          <p:spPr>
            <a:xfrm>
              <a:off x="469831" y="128814"/>
              <a:ext cx="6139562" cy="506120"/>
            </a:xfrm>
            <a:prstGeom prst="rect">
              <a:avLst/>
            </a:prstGeom>
            <a:solidFill>
              <a:srgbClr val="00953A"/>
            </a:solidFill>
            <a:ln>
              <a:noFill/>
            </a:ln>
          </p:spPr>
          <p:txBody>
            <a:bodyPr spcFirstLastPara="1" wrap="square" lIns="234125" tIns="0" rIns="2341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120"/>
                <a:buFont typeface="Arial"/>
                <a:buNone/>
              </a:pPr>
              <a:r>
                <a:rPr lang="es-CL" sz="24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VANO</a:t>
              </a:r>
              <a:endParaRPr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2"/>
          <p:cNvGrpSpPr/>
          <p:nvPr/>
        </p:nvGrpSpPr>
        <p:grpSpPr>
          <a:xfrm>
            <a:off x="439843" y="2940815"/>
            <a:ext cx="8849032" cy="793012"/>
            <a:chOff x="0" y="1812289"/>
            <a:chExt cx="8849032" cy="793012"/>
          </a:xfrm>
        </p:grpSpPr>
        <p:sp>
          <p:nvSpPr>
            <p:cNvPr id="102" name="Google Shape;102;p2"/>
            <p:cNvSpPr/>
            <p:nvPr/>
          </p:nvSpPr>
          <p:spPr>
            <a:xfrm>
              <a:off x="0" y="1812289"/>
              <a:ext cx="8849032" cy="793012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 txBox="1"/>
            <p:nvPr/>
          </p:nvSpPr>
          <p:spPr>
            <a:xfrm>
              <a:off x="0" y="1812289"/>
              <a:ext cx="8849032" cy="793012"/>
            </a:xfrm>
            <a:prstGeom prst="rect">
              <a:avLst/>
            </a:prstGeom>
            <a:noFill/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6775" tIns="395725" rIns="686775" bIns="1351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Char char="•"/>
              </a:pPr>
              <a:r>
                <a:rPr lang="es-CL" sz="1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Hormigón Armado.</a:t>
              </a:r>
              <a:endParaRPr/>
            </a:p>
          </p:txBody>
        </p:sp>
      </p:grpSp>
      <p:grpSp>
        <p:nvGrpSpPr>
          <p:cNvPr id="104" name="Google Shape;104;p2"/>
          <p:cNvGrpSpPr/>
          <p:nvPr/>
        </p:nvGrpSpPr>
        <p:grpSpPr>
          <a:xfrm>
            <a:off x="882294" y="2660375"/>
            <a:ext cx="6194322" cy="560880"/>
            <a:chOff x="442451" y="1531849"/>
            <a:chExt cx="6194322" cy="560880"/>
          </a:xfrm>
        </p:grpSpPr>
        <p:sp>
          <p:nvSpPr>
            <p:cNvPr id="105" name="Google Shape;105;p2"/>
            <p:cNvSpPr/>
            <p:nvPr/>
          </p:nvSpPr>
          <p:spPr>
            <a:xfrm>
              <a:off x="442451" y="1531849"/>
              <a:ext cx="6194322" cy="560880"/>
            </a:xfrm>
            <a:prstGeom prst="roundRect">
              <a:avLst>
                <a:gd name="adj" fmla="val 16667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 txBox="1"/>
            <p:nvPr/>
          </p:nvSpPr>
          <p:spPr>
            <a:xfrm>
              <a:off x="469831" y="1559229"/>
              <a:ext cx="6139562" cy="506120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spcFirstLastPara="1" wrap="square" lIns="234125" tIns="0" rIns="2341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120"/>
                <a:buFont typeface="Arial"/>
                <a:buNone/>
              </a:pPr>
              <a:r>
                <a:rPr lang="es-CL" sz="24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HA</a:t>
              </a:r>
              <a:endParaRPr/>
            </a:p>
          </p:txBody>
        </p:sp>
      </p:grpSp>
      <p:grpSp>
        <p:nvGrpSpPr>
          <p:cNvPr id="107" name="Google Shape;107;p2"/>
          <p:cNvGrpSpPr/>
          <p:nvPr/>
        </p:nvGrpSpPr>
        <p:grpSpPr>
          <a:xfrm>
            <a:off x="439843" y="4116868"/>
            <a:ext cx="8849032" cy="1047375"/>
            <a:chOff x="0" y="2988342"/>
            <a:chExt cx="8849032" cy="1047375"/>
          </a:xfrm>
        </p:grpSpPr>
        <p:sp>
          <p:nvSpPr>
            <p:cNvPr id="108" name="Google Shape;108;p2"/>
            <p:cNvSpPr/>
            <p:nvPr/>
          </p:nvSpPr>
          <p:spPr>
            <a:xfrm>
              <a:off x="0" y="2988342"/>
              <a:ext cx="8849032" cy="104737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0095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0" y="2988342"/>
              <a:ext cx="8849032" cy="1047375"/>
            </a:xfrm>
            <a:prstGeom prst="rect">
              <a:avLst/>
            </a:prstGeom>
            <a:noFill/>
            <a:ln w="9525" cap="flat" cmpd="sng">
              <a:solidFill>
                <a:srgbClr val="0095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6775" tIns="395725" rIns="686775" bIns="1351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Char char="•"/>
              </a:pPr>
              <a:r>
                <a:rPr lang="es-CL" sz="1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Elemento horizontal de hormigón armado que cumple la función de amarrar los muros de albañilería.</a:t>
              </a:r>
              <a:endPara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2"/>
          <p:cNvGrpSpPr/>
          <p:nvPr/>
        </p:nvGrpSpPr>
        <p:grpSpPr>
          <a:xfrm>
            <a:off x="882294" y="3836428"/>
            <a:ext cx="6194322" cy="560880"/>
            <a:chOff x="442451" y="2707902"/>
            <a:chExt cx="6194322" cy="560880"/>
          </a:xfrm>
        </p:grpSpPr>
        <p:sp>
          <p:nvSpPr>
            <p:cNvPr id="111" name="Google Shape;111;p2"/>
            <p:cNvSpPr/>
            <p:nvPr/>
          </p:nvSpPr>
          <p:spPr>
            <a:xfrm>
              <a:off x="442451" y="2707902"/>
              <a:ext cx="6194322" cy="560880"/>
            </a:xfrm>
            <a:prstGeom prst="roundRect">
              <a:avLst>
                <a:gd name="adj" fmla="val 16667"/>
              </a:avLst>
            </a:prstGeom>
            <a:solidFill>
              <a:srgbClr val="00953A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 txBox="1"/>
            <p:nvPr/>
          </p:nvSpPr>
          <p:spPr>
            <a:xfrm>
              <a:off x="469831" y="2735282"/>
              <a:ext cx="6139562" cy="506120"/>
            </a:xfrm>
            <a:prstGeom prst="rect">
              <a:avLst/>
            </a:prstGeom>
            <a:solidFill>
              <a:srgbClr val="00953A"/>
            </a:solidFill>
            <a:ln>
              <a:noFill/>
            </a:ln>
          </p:spPr>
          <p:txBody>
            <a:bodyPr spcFirstLastPara="1" wrap="square" lIns="234125" tIns="0" rIns="2341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60"/>
                <a:buFont typeface="Arial"/>
                <a:buNone/>
              </a:pPr>
              <a:r>
                <a:rPr lang="es-CL" sz="24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CADENA</a:t>
              </a:r>
              <a:endParaRPr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2"/>
          <p:cNvGrpSpPr/>
          <p:nvPr/>
        </p:nvGrpSpPr>
        <p:grpSpPr>
          <a:xfrm>
            <a:off x="439843" y="5547283"/>
            <a:ext cx="8849032" cy="1047375"/>
            <a:chOff x="0" y="4418757"/>
            <a:chExt cx="8849032" cy="1047375"/>
          </a:xfrm>
        </p:grpSpPr>
        <p:sp>
          <p:nvSpPr>
            <p:cNvPr id="114" name="Google Shape;114;p2"/>
            <p:cNvSpPr/>
            <p:nvPr/>
          </p:nvSpPr>
          <p:spPr>
            <a:xfrm>
              <a:off x="0" y="4418757"/>
              <a:ext cx="8849032" cy="104737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54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0" y="4418757"/>
              <a:ext cx="8849032" cy="1047375"/>
            </a:xfrm>
            <a:prstGeom prst="rect">
              <a:avLst/>
            </a:prstGeom>
            <a:noFill/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6775" tIns="395725" rIns="686775" bIns="1351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Char char="•"/>
              </a:pPr>
              <a:r>
                <a:rPr lang="es-CL" sz="1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Elemento vertical en la que por lo menos una de sus caras está unida al muro.</a:t>
              </a:r>
              <a:endPara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2"/>
          <p:cNvGrpSpPr/>
          <p:nvPr/>
        </p:nvGrpSpPr>
        <p:grpSpPr>
          <a:xfrm>
            <a:off x="882294" y="5266843"/>
            <a:ext cx="6194322" cy="560880"/>
            <a:chOff x="442451" y="4138317"/>
            <a:chExt cx="6194322" cy="560880"/>
          </a:xfrm>
        </p:grpSpPr>
        <p:sp>
          <p:nvSpPr>
            <p:cNvPr id="117" name="Google Shape;117;p2"/>
            <p:cNvSpPr/>
            <p:nvPr/>
          </p:nvSpPr>
          <p:spPr>
            <a:xfrm>
              <a:off x="442451" y="4138317"/>
              <a:ext cx="6194322" cy="560880"/>
            </a:xfrm>
            <a:prstGeom prst="roundRect">
              <a:avLst>
                <a:gd name="adj" fmla="val 16667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 txBox="1"/>
            <p:nvPr/>
          </p:nvSpPr>
          <p:spPr>
            <a:xfrm>
              <a:off x="469831" y="4165697"/>
              <a:ext cx="6139562" cy="506120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spcFirstLastPara="1" wrap="square" lIns="234125" tIns="0" rIns="2341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60"/>
                <a:buFont typeface="Arial"/>
                <a:buNone/>
              </a:pPr>
              <a:r>
                <a:rPr lang="es-CL" sz="24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PILAR</a:t>
              </a:r>
              <a:endParaRPr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Panorámica</PresentationFormat>
  <Paragraphs>14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Cubicación de Albañilería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Cubicación de Albañilería</dc:title>
  <dc:creator>Jorge Rojas</dc:creator>
  <cp:lastModifiedBy>Karina Uribe Mansilla</cp:lastModifiedBy>
  <cp:revision>1</cp:revision>
  <dcterms:created xsi:type="dcterms:W3CDTF">2020-08-06T15:36:33Z</dcterms:created>
  <dcterms:modified xsi:type="dcterms:W3CDTF">2021-02-11T13:31:00Z</dcterms:modified>
</cp:coreProperties>
</file>