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ge2O7ZHhM6rAOHkkjWNdiq3mKI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1db8419c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gb1db8419ca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2.jpg"/><Relationship Id="rId5" Type="http://schemas.openxmlformats.org/officeDocument/2006/relationships/hyperlink" Target="https://youtu.be/Xo-ABVK4uLk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hyperlink" Target="https://youtu.be/9TOF-opHMDY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6.jpg"/><Relationship Id="rId5" Type="http://schemas.openxmlformats.org/officeDocument/2006/relationships/hyperlink" Target="https://youtu.be/YsQSPTfG5Xw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hyperlink" Target="https://www.youtube.com/watch?v=n50Yo-VUCQI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328469"/>
            <a:ext cx="6096000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>
            <p:ph type="ctrTitle"/>
          </p:nvPr>
        </p:nvSpPr>
        <p:spPr>
          <a:xfrm>
            <a:off x="2002221" y="2217419"/>
            <a:ext cx="3963573" cy="188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s-MX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Estructuras de Hormigón</a:t>
            </a:r>
            <a:endParaRPr b="1" sz="5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MX" sz="2000">
                <a:solidFill>
                  <a:schemeClr val="lt1"/>
                </a:solidFill>
              </a:rPr>
              <a:t>Activación de aprendizajes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524000" y="976079"/>
            <a:ext cx="444179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MX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Construcción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MX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Mención Edificación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MX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Estructuras de Hormigón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65973" y="329270"/>
            <a:ext cx="5473700" cy="615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85920" y="1943308"/>
            <a:ext cx="1899920" cy="4802577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"/>
          <p:cNvSpPr/>
          <p:nvPr/>
        </p:nvSpPr>
        <p:spPr>
          <a:xfrm>
            <a:off x="12020365" y="24857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3535680" y="350355"/>
            <a:ext cx="4683760" cy="2110782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3626235" y="644811"/>
            <a:ext cx="4572885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¿Sabías que existen varios tipos de hormigones innovadores y especiales?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gb1db8419ca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b1db8419ca_0_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85920" y="1943308"/>
            <a:ext cx="1899920" cy="480257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gb1db8419ca_0_5"/>
          <p:cNvSpPr/>
          <p:nvPr/>
        </p:nvSpPr>
        <p:spPr>
          <a:xfrm>
            <a:off x="12020365" y="248571"/>
            <a:ext cx="171600" cy="616110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b1db8419ca_0_5"/>
          <p:cNvSpPr/>
          <p:nvPr/>
        </p:nvSpPr>
        <p:spPr>
          <a:xfrm>
            <a:off x="842801" y="350350"/>
            <a:ext cx="10410900" cy="2110800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gb1db8419ca_0_5"/>
          <p:cNvSpPr txBox="1"/>
          <p:nvPr/>
        </p:nvSpPr>
        <p:spPr>
          <a:xfrm>
            <a:off x="710602" y="644800"/>
            <a:ext cx="102786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s-MX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s-MX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continuación te invitamos a observar una serie de videos con diversos tipos de hormigones que se trabajan actualmente en  nuestro país. 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/>
          <p:nvPr/>
        </p:nvSpPr>
        <p:spPr>
          <a:xfrm>
            <a:off x="12020365" y="24857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b="0" i="0" lang="es-MX" sz="4400" u="none" cap="none" strike="noStrik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TIPOS DE HORMIGÓN</a:t>
            </a:r>
            <a:br>
              <a:rPr b="0" i="0" lang="es-MX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s-MX" sz="4400" u="none" cap="none" strike="noStrik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HORMIGÓN PROYECTADO</a:t>
            </a:r>
            <a:endParaRPr b="0" i="0" sz="4400" u="none" cap="none" strike="noStrike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6" name="Google Shape;11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02319" y="1827283"/>
            <a:ext cx="9079345" cy="4582391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3"/>
          <p:cNvSpPr txBox="1"/>
          <p:nvPr/>
        </p:nvSpPr>
        <p:spPr>
          <a:xfrm>
            <a:off x="158545" y="3021345"/>
            <a:ext cx="609845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4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https://youtu.be/Xo-ABVK4uLk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"/>
          <p:cNvSpPr/>
          <p:nvPr/>
        </p:nvSpPr>
        <p:spPr>
          <a:xfrm>
            <a:off x="12020365" y="24857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b="0" i="0" lang="es-MX" sz="4400" u="none" cap="none" strike="noStrik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TIPOS DE HORMIGÓN</a:t>
            </a:r>
            <a:br>
              <a:rPr b="0" i="0" lang="es-MX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s-MX" sz="4400" u="none" cap="none" strike="noStrik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HORMIGONADO CON CAPACHO</a:t>
            </a:r>
            <a:endParaRPr b="0" i="0" sz="4400" u="none" cap="none" strike="noStrike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4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27373" y="1882455"/>
            <a:ext cx="8963522" cy="452721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"/>
          <p:cNvSpPr txBox="1"/>
          <p:nvPr/>
        </p:nvSpPr>
        <p:spPr>
          <a:xfrm>
            <a:off x="0" y="3416818"/>
            <a:ext cx="6098458" cy="312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4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https://youtu.be/9TOF-opHMDY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5"/>
          <p:cNvSpPr/>
          <p:nvPr/>
        </p:nvSpPr>
        <p:spPr>
          <a:xfrm>
            <a:off x="12020365" y="24857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5"/>
          <p:cNvSpPr txBox="1"/>
          <p:nvPr/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b="0" i="0" lang="es-MX" sz="4400" u="none" cap="none" strike="noStrik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TIPOS DE HORMIGÓN</a:t>
            </a:r>
            <a:br>
              <a:rPr b="0" i="0" lang="es-MX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s-MX" sz="4400" u="none" cap="none" strike="noStrik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HORMIGÓN ECOLÓGICO</a:t>
            </a:r>
            <a:endParaRPr b="0" i="0" sz="4400" u="none" cap="none" strike="noStrike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5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05084" y="1733765"/>
            <a:ext cx="9079345" cy="4675909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5"/>
          <p:cNvSpPr txBox="1"/>
          <p:nvPr/>
        </p:nvSpPr>
        <p:spPr>
          <a:xfrm>
            <a:off x="180668" y="3621698"/>
            <a:ext cx="620169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4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https://youtu.be/YsQSPTfG5Xw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/>
          <p:nvPr/>
        </p:nvSpPr>
        <p:spPr>
          <a:xfrm>
            <a:off x="12020365" y="24857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0"/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b="0" i="0" lang="es-MX" sz="4400" u="none" cap="none" strike="noStrik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PREGUNTAS</a:t>
            </a:r>
            <a:br>
              <a:rPr b="0" i="0" lang="es-MX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s-MX" sz="4400" u="none" cap="none" strike="noStrik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DE CIERRE</a:t>
            </a:r>
            <a:endParaRPr b="0" i="0" sz="4400" u="none" cap="none" strike="noStrike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0"/>
          <p:cNvSpPr/>
          <p:nvPr/>
        </p:nvSpPr>
        <p:spPr>
          <a:xfrm>
            <a:off x="-30481" y="2001520"/>
            <a:ext cx="4277361" cy="3677920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0"/>
          <p:cNvSpPr txBox="1"/>
          <p:nvPr/>
        </p:nvSpPr>
        <p:spPr>
          <a:xfrm>
            <a:off x="210153" y="3011017"/>
            <a:ext cx="4189127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s-MX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Explica con tus palabras: ¿qué entiendes por hormigón innovador?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0"/>
          <p:cNvSpPr/>
          <p:nvPr/>
        </p:nvSpPr>
        <p:spPr>
          <a:xfrm>
            <a:off x="4368799" y="2001285"/>
            <a:ext cx="7447282" cy="3677920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0"/>
          <p:cNvSpPr/>
          <p:nvPr/>
        </p:nvSpPr>
        <p:spPr>
          <a:xfrm>
            <a:off x="4603564" y="2524500"/>
            <a:ext cx="6583680" cy="2631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MX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¿Qué ventajas tiene el construir con hormigón ecológico?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MX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¿Qué cualidades tiene el hormigón translúcido al ser utilizado en la edificación?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MX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¿Cuál es la diferencia entre los materiales utilizados para confeccionar hormigón 3D y los de un hormigón normal?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MX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 tuvieras que construir una parte de tu casa con impresión 3D, ¿cuál elegirías y por qué 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0"/>
          <p:cNvSpPr txBox="1"/>
          <p:nvPr/>
        </p:nvSpPr>
        <p:spPr>
          <a:xfrm>
            <a:off x="2995152" y="6011598"/>
            <a:ext cx="620169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https://www.youtube.com/watch?v=n50Yo-VUCQI&amp;feature=youtu.be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2020-09-09T16:58:47Z</dcterms:created>
  <dc:creator>David</dc:creator>
</cp:coreProperties>
</file>