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m0WuWLFPBSrnZftQjFmUDDj1p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En esta ppt la idea es mostrar los resultados globales y ahondar en las respuestas que no fueron correctamente respondidas. Hacer participar a los estudiantes revisando porque la confusión y clarificando términos que no se entendieron.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Se propone el uso de Atom pero el profesor es libre de decidir usar otro.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Se recomienda que el estudiante se familiarice con ambos entornos de trabajo dado que permitirá trabajar en entornos virtuales o presenciales de estudio.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Tiempo de trabajo 20 min.</a:t>
            </a:r>
            <a:endParaRPr dirty="0"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spreadsheets/d/1TXpdtzqM3ofwsOJi-4L_PPEAXBlvnCkeg81tv9x7aEA/cop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sbin.com/" TargetMode="External"/><Relationship Id="rId4" Type="http://schemas.openxmlformats.org/officeDocument/2006/relationships/hyperlink" Target="https://repl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l.it/" TargetMode="External"/><Relationship Id="rId4" Type="http://schemas.openxmlformats.org/officeDocument/2006/relationships/hyperlink" Target="https://atom.i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Calibri"/>
              <a:buNone/>
            </a:pPr>
            <a:r>
              <a:rPr lang="es-MX" sz="6100" b="1" dirty="0">
                <a:solidFill>
                  <a:schemeClr val="lt1"/>
                </a:solidFill>
              </a:rPr>
              <a:t>Introducción al Desarrollo Web</a:t>
            </a:r>
            <a:br>
              <a:rPr lang="es-MX" b="1" dirty="0">
                <a:solidFill>
                  <a:schemeClr val="lt1"/>
                </a:solidFill>
              </a:rPr>
            </a:br>
            <a:r>
              <a:rPr lang="es-MX" sz="4000" b="1" dirty="0">
                <a:solidFill>
                  <a:schemeClr val="lt1"/>
                </a:solidFill>
              </a:rPr>
              <a:t>HTML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Contenido 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Desarrollo de Aplicaciones Web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PASOS PARA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EL DESAFÍO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548" y="1349408"/>
            <a:ext cx="9636036" cy="5264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373224" y="2572663"/>
            <a:ext cx="1492897" cy="122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un documento HTML llamado index.html. 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el caso de repl.it se crea automático. </a:t>
            </a:r>
            <a:endParaRPr dirty="0"/>
          </a:p>
        </p:txBody>
      </p:sp>
      <p:sp>
        <p:nvSpPr>
          <p:cNvPr id="238" name="Google Shape;238;p10"/>
          <p:cNvSpPr txBox="1"/>
          <p:nvPr/>
        </p:nvSpPr>
        <p:spPr>
          <a:xfrm>
            <a:off x="2436476" y="2678997"/>
            <a:ext cx="14928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Agrega algunos elementos HTML . Este es el desafío, Que elementos podemos agregar? </a:t>
            </a:r>
            <a:endParaRPr dirty="0"/>
          </a:p>
        </p:txBody>
      </p:sp>
      <p:sp>
        <p:nvSpPr>
          <p:cNvPr id="239" name="Google Shape;239;p10"/>
          <p:cNvSpPr txBox="1"/>
          <p:nvPr/>
        </p:nvSpPr>
        <p:spPr>
          <a:xfrm>
            <a:off x="4603930" y="2557696"/>
            <a:ext cx="1306817" cy="140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Guardar el documento HTML. 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el caso de repl.it es automático. </a:t>
            </a:r>
            <a:endParaRPr dirty="0"/>
          </a:p>
        </p:txBody>
      </p:sp>
      <p:sp>
        <p:nvSpPr>
          <p:cNvPr id="240" name="Google Shape;240;p10"/>
          <p:cNvSpPr txBox="1"/>
          <p:nvPr/>
        </p:nvSpPr>
        <p:spPr>
          <a:xfrm>
            <a:off x="4584612" y="5247240"/>
            <a:ext cx="1354128" cy="140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Probar tu primera web en el navegador.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el caso de Repl.it  se prueba con “Run”</a:t>
            </a:r>
            <a:endParaRPr dirty="0"/>
          </a:p>
        </p:txBody>
      </p:sp>
      <p:sp>
        <p:nvSpPr>
          <p:cNvPr id="241" name="Google Shape;241;p10"/>
          <p:cNvSpPr txBox="1"/>
          <p:nvPr/>
        </p:nvSpPr>
        <p:spPr>
          <a:xfrm>
            <a:off x="6582840" y="5303333"/>
            <a:ext cx="144482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es-MX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Enviar la Tarea ya sea el documento index en ATOM o el link en repl.it a través de Google Classroom </a:t>
            </a:r>
            <a:endParaRPr dirty="0"/>
          </a:p>
        </p:txBody>
      </p:sp>
      <p:sp>
        <p:nvSpPr>
          <p:cNvPr id="242" name="Google Shape;242;p10"/>
          <p:cNvSpPr txBox="1"/>
          <p:nvPr/>
        </p:nvSpPr>
        <p:spPr>
          <a:xfrm>
            <a:off x="8620422" y="5516025"/>
            <a:ext cx="14448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s-MX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posible llevar el archivo de ATOM a Repl.it o viceversa? </a:t>
            </a:r>
            <a:endParaRPr dirty="0"/>
          </a:p>
        </p:txBody>
      </p:sp>
      <p:sp>
        <p:nvSpPr>
          <p:cNvPr id="243" name="Google Shape;243;p10"/>
          <p:cNvSpPr txBox="1"/>
          <p:nvPr/>
        </p:nvSpPr>
        <p:spPr>
          <a:xfrm>
            <a:off x="10046584" y="5468881"/>
            <a:ext cx="175214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1300"/>
              <a:buFont typeface="Calibri"/>
              <a:buNone/>
            </a:pPr>
            <a:r>
              <a:rPr lang="es-MX" sz="13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Envía tu respuesta por mensaje privado en la misma tarea de Google Classroom</a:t>
            </a:r>
            <a:endParaRPr sz="1300" b="1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8433254" y="4063810"/>
            <a:ext cx="1752142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BONUS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¿NECESITAS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AYUDA?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1" y="1932432"/>
            <a:ext cx="4637314" cy="144806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305649" y="2389355"/>
            <a:ext cx="4201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https://youtu.be/QP9FF9eoh-k</a:t>
            </a:r>
            <a:endParaRPr dirty="0"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1630" y="2055813"/>
            <a:ext cx="4290239" cy="419444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7" name="Google Shape;257;p11"/>
          <p:cNvSpPr/>
          <p:nvPr/>
        </p:nvSpPr>
        <p:spPr>
          <a:xfrm>
            <a:off x="-1" y="3445148"/>
            <a:ext cx="4637314" cy="144806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263449" y="3935790"/>
            <a:ext cx="4201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https://youtu.be/ItZN6o0ylao</a:t>
            </a:r>
            <a:endParaRPr dirty="0"/>
          </a:p>
        </p:txBody>
      </p:sp>
      <p:sp>
        <p:nvSpPr>
          <p:cNvPr id="259" name="Google Shape;259;p11"/>
          <p:cNvSpPr/>
          <p:nvPr/>
        </p:nvSpPr>
        <p:spPr>
          <a:xfrm>
            <a:off x="-1" y="4957864"/>
            <a:ext cx="4637314" cy="144806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18137" y="5413550"/>
            <a:ext cx="44191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https://youtu.be/M_O9PB5LeoM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</a:pPr>
            <a:r>
              <a:rPr lang="es-MX" sz="7000" b="1" dirty="0">
                <a:solidFill>
                  <a:schemeClr val="lt1"/>
                </a:solidFill>
              </a:rPr>
              <a:t>04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dirty="0">
                <a:solidFill>
                  <a:schemeClr val="lt1"/>
                </a:solidFill>
              </a:rPr>
              <a:t>Revisión de Desafíos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ACTIVIDADES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A REALIZAR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0" y="2146041"/>
            <a:ext cx="8444204" cy="4478562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88588" y="2231380"/>
            <a:ext cx="8330261" cy="438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Revisa las actividades que debes realizar antes de la siguiente sesión </a:t>
            </a:r>
            <a:endParaRPr dirty="0"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ANTES DE LA SIGUIENTE SESIÓN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735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Revisar material de conceptos de nueva sesión </a:t>
            </a:r>
            <a:endParaRPr dirty="0"/>
          </a:p>
          <a:p>
            <a:pPr marL="38735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Responder cuestionario de conceptos a enviar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 QUE VEREMOS EN LA SIGUIENTE SESIÓN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735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Etiquetas HTML</a:t>
            </a:r>
            <a:endParaRPr dirty="0"/>
          </a:p>
          <a:p>
            <a:pPr marL="38735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Listas HTML</a:t>
            </a:r>
            <a:endParaRPr dirty="0"/>
          </a:p>
          <a:p>
            <a:pPr marL="38735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¿DUDAS?</a:t>
            </a:r>
            <a:br>
              <a:rPr lang="es-MX" dirty="0"/>
            </a:br>
            <a:endParaRPr dirty="0">
              <a:solidFill>
                <a:srgbClr val="CD25B0"/>
              </a:solidFill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0" y="2472612"/>
            <a:ext cx="7623110" cy="3963695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216581" y="3761961"/>
            <a:ext cx="68373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 que si tienes alguna duda en tu trabajo en casa puedes usar Classroom para preguntar.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 VEREMOS EN ESTA SESIÓN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965261" y="3230715"/>
            <a:ext cx="2378771" cy="82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3500"/>
              <a:buFont typeface="Calibri"/>
              <a:buNone/>
            </a:pPr>
            <a:r>
              <a:rPr lang="es-MX" sz="3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Revisión de conceptos </a:t>
            </a:r>
            <a:endParaRPr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398647" y="4306514"/>
            <a:ext cx="3577141" cy="12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Revisaremos resultados y conceptos previos estudiados en caso y evaluados en cuestionario.</a:t>
            </a:r>
            <a:endParaRPr dirty="0"/>
          </a:p>
        </p:txBody>
      </p:sp>
      <p:sp>
        <p:nvSpPr>
          <p:cNvPr id="105" name="Google Shape;105;p2"/>
          <p:cNvSpPr/>
          <p:nvPr/>
        </p:nvSpPr>
        <p:spPr>
          <a:xfrm>
            <a:off x="1875498" y="2084457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2"/>
          <p:cNvGrpSpPr/>
          <p:nvPr/>
        </p:nvGrpSpPr>
        <p:grpSpPr>
          <a:xfrm>
            <a:off x="2033054" y="2243001"/>
            <a:ext cx="329595" cy="327598"/>
            <a:chOff x="-6689825" y="3992050"/>
            <a:chExt cx="293025" cy="291250"/>
          </a:xfrm>
        </p:grpSpPr>
        <p:sp>
          <p:nvSpPr>
            <p:cNvPr id="107" name="Google Shape;107;p2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"/>
          <p:cNvSpPr txBox="1"/>
          <p:nvPr/>
        </p:nvSpPr>
        <p:spPr>
          <a:xfrm>
            <a:off x="4457226" y="2826821"/>
            <a:ext cx="3277547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3500"/>
              <a:buFont typeface="Calibri"/>
              <a:buNone/>
            </a:pPr>
            <a:r>
              <a:rPr lang="es-MX" sz="3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Herramientas para hacer sitios web</a:t>
            </a:r>
            <a:endParaRPr dirty="0"/>
          </a:p>
        </p:txBody>
      </p:sp>
      <p:sp>
        <p:nvSpPr>
          <p:cNvPr id="120" name="Google Shape;120;p2"/>
          <p:cNvSpPr txBox="1"/>
          <p:nvPr/>
        </p:nvSpPr>
        <p:spPr>
          <a:xfrm>
            <a:off x="4274374" y="4306514"/>
            <a:ext cx="3651958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Revisaremos las herramientas disponibles a utilizar para hacer html y poder crear la primera página web.</a:t>
            </a:r>
            <a:endParaRPr dirty="0"/>
          </a:p>
        </p:txBody>
      </p:sp>
      <p:sp>
        <p:nvSpPr>
          <p:cNvPr id="121" name="Google Shape;121;p2"/>
          <p:cNvSpPr/>
          <p:nvPr/>
        </p:nvSpPr>
        <p:spPr>
          <a:xfrm>
            <a:off x="5713044" y="2085487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/>
          <p:cNvGrpSpPr/>
          <p:nvPr/>
        </p:nvGrpSpPr>
        <p:grpSpPr>
          <a:xfrm>
            <a:off x="5860656" y="2249082"/>
            <a:ext cx="331366" cy="328695"/>
            <a:chOff x="-5613150" y="3991275"/>
            <a:chExt cx="294600" cy="292225"/>
          </a:xfrm>
        </p:grpSpPr>
        <p:sp>
          <p:nvSpPr>
            <p:cNvPr id="123" name="Google Shape;123;p2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2"/>
          <p:cNvSpPr txBox="1"/>
          <p:nvPr/>
        </p:nvSpPr>
        <p:spPr>
          <a:xfrm>
            <a:off x="8312985" y="2787431"/>
            <a:ext cx="3267952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3500"/>
              <a:buFont typeface="Calibri"/>
              <a:buNone/>
            </a:pPr>
            <a:r>
              <a:rPr lang="es-MX" sz="3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Desafío: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3500"/>
              <a:buFont typeface="Calibri"/>
              <a:buNone/>
            </a:pPr>
            <a:r>
              <a:rPr lang="es-MX" sz="3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Crear la primera página web</a:t>
            </a:r>
            <a:endParaRPr dirty="0"/>
          </a:p>
        </p:txBody>
      </p:sp>
      <p:sp>
        <p:nvSpPr>
          <p:cNvPr id="133" name="Google Shape;133;p2"/>
          <p:cNvSpPr txBox="1"/>
          <p:nvPr/>
        </p:nvSpPr>
        <p:spPr>
          <a:xfrm>
            <a:off x="7997914" y="4306514"/>
            <a:ext cx="3789183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que elijamos la herramienta a utilizar trabajaremos en el primer desafío de crear la primera página web.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9536964" y="2084457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9701980" y="2239472"/>
            <a:ext cx="330494" cy="328723"/>
            <a:chOff x="-3031325" y="3597450"/>
            <a:chExt cx="293825" cy="292250"/>
          </a:xfrm>
        </p:grpSpPr>
        <p:sp>
          <p:nvSpPr>
            <p:cNvPr id="136" name="Google Shape;136;p2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0" name="Google Shape;140;p2"/>
          <p:cNvCxnSpPr/>
          <p:nvPr/>
        </p:nvCxnSpPr>
        <p:spPr>
          <a:xfrm>
            <a:off x="4273420" y="3006997"/>
            <a:ext cx="0" cy="3571085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"/>
          <p:cNvCxnSpPr/>
          <p:nvPr/>
        </p:nvCxnSpPr>
        <p:spPr>
          <a:xfrm>
            <a:off x="7924798" y="3000774"/>
            <a:ext cx="0" cy="3571085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</a:pPr>
            <a:r>
              <a:rPr lang="es-MX" sz="7000" b="1" dirty="0">
                <a:solidFill>
                  <a:schemeClr val="lt1"/>
                </a:solidFill>
              </a:rPr>
              <a:t>01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dirty="0">
                <a:solidFill>
                  <a:schemeClr val="lt1"/>
                </a:solidFill>
              </a:rPr>
              <a:t>Revisión de Conceptos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REVISEMOS LOS RESULTADOS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DEL CUESTIONARIO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551394" y="4356585"/>
            <a:ext cx="1919999" cy="37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 los temas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551393" y="3711885"/>
            <a:ext cx="1920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800"/>
              <a:buFont typeface="Calibri"/>
              <a:buNone/>
            </a:pPr>
            <a:r>
              <a:rPr lang="es-MX" sz="28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Revisemos algunos conceptos</a:t>
            </a:r>
            <a:endParaRPr sz="2800" b="1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132959" y="6141649"/>
            <a:ext cx="3485694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 gráfico al propuesto por </a:t>
            </a: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oogle cuestionario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8749" y="2373857"/>
            <a:ext cx="5591451" cy="376779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4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4266" t="16254" r="5537"/>
          <a:stretch/>
        </p:blipFill>
        <p:spPr>
          <a:xfrm>
            <a:off x="735982" y="3136019"/>
            <a:ext cx="5055503" cy="305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993807" y="2549313"/>
            <a:ext cx="368151" cy="36815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1784322" y="2549314"/>
            <a:ext cx="368151" cy="36815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2737009" y="2549313"/>
            <a:ext cx="368151" cy="36815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3586678" y="2549314"/>
            <a:ext cx="368151" cy="36815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None/>
            </a:pPr>
            <a:endParaRPr sz="555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550"/>
              <a:buNone/>
            </a:pPr>
            <a:endParaRPr sz="555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475"/>
              <a:buNone/>
            </a:pPr>
            <a:r>
              <a:rPr lang="es-MX" sz="6475" b="1" dirty="0">
                <a:solidFill>
                  <a:schemeClr val="lt1"/>
                </a:solidFill>
              </a:rPr>
              <a:t>02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12"/>
              <a:buNone/>
            </a:pPr>
            <a:r>
              <a:rPr lang="es-MX" sz="6012" dirty="0">
                <a:solidFill>
                  <a:schemeClr val="lt1"/>
                </a:solidFill>
              </a:rPr>
              <a:t>Herramientas para editar HTML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97"/>
              <a:buNone/>
            </a:pPr>
            <a:r>
              <a:rPr lang="es-MX" sz="2497" dirty="0">
                <a:solidFill>
                  <a:schemeClr val="lt1"/>
                </a:solidFill>
              </a:rPr>
              <a:t>Editores de Código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EDITORES DE 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CÓDIGO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0" y="3086617"/>
            <a:ext cx="8397551" cy="334969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296663" y="3920660"/>
            <a:ext cx="7642901" cy="202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editor de código fuente es un editor de texto diseñado específicamente para editar el código fuente de programas informáticos.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TIPOS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EDITORES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4422714" y="1331782"/>
            <a:ext cx="3125755" cy="144806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4774461" y="1484270"/>
            <a:ext cx="247144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EDITORES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Existen distintas clasificaciones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1175657" y="4799077"/>
            <a:ext cx="3125755" cy="144806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1184987" y="4839436"/>
            <a:ext cx="312575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ESCRITORIO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ATOM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Brackets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 Studio Code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3537571" y="3145027"/>
            <a:ext cx="4945223" cy="144806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600556" y="3206782"/>
            <a:ext cx="480759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CLASIFICACIÓN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este caso revisaremos editores que se deben instalar en el computador y otros que se encuentran en la nube</a:t>
            </a:r>
            <a:endParaRPr dirty="0"/>
          </a:p>
        </p:txBody>
      </p:sp>
      <p:sp>
        <p:nvSpPr>
          <p:cNvPr id="200" name="Google Shape;200;p7"/>
          <p:cNvSpPr/>
          <p:nvPr/>
        </p:nvSpPr>
        <p:spPr>
          <a:xfrm>
            <a:off x="7578014" y="4799077"/>
            <a:ext cx="3125755" cy="144806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7632440" y="4830101"/>
            <a:ext cx="304333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 NUBE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https://repl.it/</a:t>
            </a:r>
            <a:endParaRPr sz="1600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https://jsbin.co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https://jsbin.com/</a:t>
            </a:r>
            <a:endParaRPr sz="2000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5803646" y="2770512"/>
            <a:ext cx="345233" cy="3651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2496716" y="3890865"/>
            <a:ext cx="345233" cy="8788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9005799" y="3890865"/>
            <a:ext cx="345233" cy="8788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 rot="10800000">
            <a:off x="2585070" y="3861458"/>
            <a:ext cx="1015486" cy="16003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 rot="10800000">
            <a:off x="8238250" y="3861458"/>
            <a:ext cx="1015486" cy="16003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EJERCICIO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PRÁCTICO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914402" y="2649895"/>
            <a:ext cx="4833257" cy="334969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06576" y="2659226"/>
            <a:ext cx="4526477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TAREA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Busca los editores de código de escritorio y revisa sus características.  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Instalar Atom en tu ordenador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MX" sz="20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https://atom.io/</a:t>
            </a: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Necesitas  ayuda? Revisa: https://youtu.be/eh1zkeXhUXs</a:t>
            </a:r>
            <a:endParaRPr dirty="0"/>
          </a:p>
        </p:txBody>
      </p:sp>
      <p:sp>
        <p:nvSpPr>
          <p:cNvPr id="218" name="Google Shape;218;p8"/>
          <p:cNvSpPr/>
          <p:nvPr/>
        </p:nvSpPr>
        <p:spPr>
          <a:xfrm>
            <a:off x="6254621" y="2649895"/>
            <a:ext cx="4833257" cy="334969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6346795" y="2680892"/>
            <a:ext cx="4741083" cy="345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TAREA 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Revisa los editores de código en la nube y compara sus características.</a:t>
            </a:r>
            <a:endParaRPr dirty="0"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Crear una cuenta en </a:t>
            </a:r>
            <a:r>
              <a:rPr lang="es-MX" sz="20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repl.it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MX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Necesitas más información? Revisa el siguiente video https://youtu.be/YArJdiySn5s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</a:pPr>
            <a:r>
              <a:rPr lang="es-MX" sz="7000" b="1" dirty="0">
                <a:solidFill>
                  <a:schemeClr val="lt1"/>
                </a:solidFill>
              </a:rPr>
              <a:t>03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dirty="0">
                <a:solidFill>
                  <a:schemeClr val="lt1"/>
                </a:solidFill>
              </a:rPr>
              <a:t>Desafío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s-MX" sz="2700" dirty="0">
                <a:solidFill>
                  <a:schemeClr val="lt1"/>
                </a:solidFill>
              </a:rPr>
              <a:t>Creando la primera página web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Panorámica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Arial</vt:lpstr>
      <vt:lpstr>Roboto Condensed Light</vt:lpstr>
      <vt:lpstr>Tema de Office</vt:lpstr>
      <vt:lpstr>Introducción al Desarrollo Web HTML</vt:lpstr>
      <vt:lpstr>Presentación de PowerPoint</vt:lpstr>
      <vt:lpstr>Presentación de PowerPoint</vt:lpstr>
      <vt:lpstr>REVISEMOS LOS RESULTADOS DEL CUESTIONARIO</vt:lpstr>
      <vt:lpstr>Presentación de PowerPoint</vt:lpstr>
      <vt:lpstr>EDITORES DE  CÓDIGO</vt:lpstr>
      <vt:lpstr>TIPOS DE EDITORES</vt:lpstr>
      <vt:lpstr>EJERCICIO PRÁCTICO</vt:lpstr>
      <vt:lpstr>Presentación de PowerPoint</vt:lpstr>
      <vt:lpstr>PASOS PARA EL DESAFÍO</vt:lpstr>
      <vt:lpstr>¿NECESITAS AYUDA?</vt:lpstr>
      <vt:lpstr>Presentación de PowerPoint</vt:lpstr>
      <vt:lpstr>ACTIVIDADES A REALIZAR</vt:lpstr>
      <vt:lpstr>¿DUDAS?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al Desarrollo Web HTML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2021-02-15T20:59:04Z</dcterms:modified>
</cp:coreProperties>
</file>