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1NDWteqKt9SMvcyO+gDS6+oZ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86" name="Google Shape;18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97" name="Google Shape;19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10" name="Google Shape;210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22" name="Google Shape;222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>
                <a:solidFill>
                  <a:schemeClr val="dk1"/>
                </a:solidFill>
              </a:rPr>
              <a:t>Invitar a los estudiantes a revisar la guía llamada “Kanban - Trello” y realizar la actividad práctica número 1.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35" name="Google Shape;235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>
                <a:solidFill>
                  <a:schemeClr val="dk1"/>
                </a:solidFill>
              </a:rPr>
              <a:t>Invitar a los estudiantes a revisar la guía llamada “Kanban - Trello” y realizar la actividad práctica número 2.</a:t>
            </a:r>
            <a:endParaRPr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43" name="Google Shape;24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/>
              <a:t>https://youtu.be/UxXmXp12cAM</a:t>
            </a:r>
            <a:endParaRPr dirty="0"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</a:t>
            </a:fld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3</a:t>
            </a:fld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1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28" name="Google Shape;12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41" name="Google Shape;14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53" name="Google Shape;15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5" name="Google Shape;16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75" name="Google Shape;17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xXmXp12cA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1173847" y="2190701"/>
            <a:ext cx="4791947" cy="292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br>
              <a:rPr lang="es-MX" sz="6100" b="1" dirty="0">
                <a:solidFill>
                  <a:schemeClr val="lt1"/>
                </a:solidFill>
              </a:rPr>
            </a:br>
            <a:r>
              <a:rPr lang="es-MX" sz="6100" b="1" dirty="0">
                <a:solidFill>
                  <a:schemeClr val="lt1"/>
                </a:solidFill>
              </a:rPr>
              <a:t>Kanban - Trello</a:t>
            </a:r>
            <a:br>
              <a:rPr lang="es-MX" b="1" dirty="0">
                <a:solidFill>
                  <a:schemeClr val="lt1"/>
                </a:solidFill>
              </a:rPr>
            </a:br>
            <a:endParaRPr sz="44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</a:t>
            </a:r>
            <a:r>
              <a:rPr lang="es-MX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Soporte a Usuarios y Productividad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EJEMPLO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TAREAS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1" name="Google Shape;191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0"/>
          <p:cNvSpPr/>
          <p:nvPr/>
        </p:nvSpPr>
        <p:spPr>
          <a:xfrm>
            <a:off x="-1" y="2472612"/>
            <a:ext cx="8509519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0"/>
          <p:cNvSpPr txBox="1"/>
          <p:nvPr/>
        </p:nvSpPr>
        <p:spPr>
          <a:xfrm>
            <a:off x="230387" y="2761058"/>
            <a:ext cx="7924568" cy="3108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Imaginemos que nos pide programar una calculadora para el módulo de programación y base de datos que realice diversas operaciones con 2 números. Este programa lo vamos a descomponer en tareas.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embargo, para este ejemplo haremos un buen uso de tareas y un mal uso de tareas.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EJEMPLO DE TAREAS -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MAL USO DE TAREAS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2" name="Google Shape;202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1"/>
          <p:cNvSpPr/>
          <p:nvPr/>
        </p:nvSpPr>
        <p:spPr>
          <a:xfrm>
            <a:off x="0" y="2472612"/>
            <a:ext cx="4292082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1"/>
          <p:cNvSpPr txBox="1"/>
          <p:nvPr/>
        </p:nvSpPr>
        <p:spPr>
          <a:xfrm>
            <a:off x="403193" y="3331074"/>
            <a:ext cx="3441251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 tarea no permite una trazabilidad de los avances, por lo cual no es útil a la hora de trabajar.</a:t>
            </a:r>
            <a:endParaRPr dirty="0"/>
          </a:p>
        </p:txBody>
      </p:sp>
      <p:pic>
        <p:nvPicPr>
          <p:cNvPr id="205" name="Google Shape;20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48461" y="1776698"/>
            <a:ext cx="2992481" cy="1579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48461" y="3464428"/>
            <a:ext cx="6482141" cy="2971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EJEMPLO DE TAREAS -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BUEN USO DE TAREAS 1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5" name="Google Shape;215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2"/>
          <p:cNvSpPr/>
          <p:nvPr/>
        </p:nvSpPr>
        <p:spPr>
          <a:xfrm>
            <a:off x="0" y="2472612"/>
            <a:ext cx="5402424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 txBox="1"/>
          <p:nvPr/>
        </p:nvSpPr>
        <p:spPr>
          <a:xfrm>
            <a:off x="205767" y="3061770"/>
            <a:ext cx="4990889" cy="278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es-MX" sz="25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Ésta forma de hacer tareas, nos permite mantener un estado de avance visual, ya que a medida que las tareas se están haciendo o ya terminaron podemos ir moviéndolas de columnas, Por Hacer-En Proceso-Terminado.</a:t>
            </a:r>
            <a:endParaRPr dirty="0"/>
          </a:p>
        </p:txBody>
      </p:sp>
      <p:pic>
        <p:nvPicPr>
          <p:cNvPr id="218" name="Google Shape;21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96298" y="2471592"/>
            <a:ext cx="4215449" cy="39647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EJEMPLO DE TAREAS -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BUEN USO DE TAREAS 2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27" name="Google Shape;227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3"/>
          <p:cNvSpPr/>
          <p:nvPr/>
        </p:nvSpPr>
        <p:spPr>
          <a:xfrm>
            <a:off x="0" y="2472612"/>
            <a:ext cx="4292082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3"/>
          <p:cNvSpPr txBox="1"/>
          <p:nvPr/>
        </p:nvSpPr>
        <p:spPr>
          <a:xfrm>
            <a:off x="243584" y="2684744"/>
            <a:ext cx="3804913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 bien para esta forma también creamos sólo una tarea, la descompusimos en subtareas en forma de checklist, que nos permitirá llevar un control de avance.</a:t>
            </a:r>
            <a:endParaRPr dirty="0"/>
          </a:p>
        </p:txBody>
      </p:sp>
      <p:pic>
        <p:nvPicPr>
          <p:cNvPr id="230" name="Google Shape;230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92406" y="2815903"/>
            <a:ext cx="6321074" cy="3620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36295" y="1181975"/>
            <a:ext cx="2972632" cy="150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4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4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DESAFÍO 1.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Crea su primer tablero Trello con tareas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DESAFÍO 2.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Ideando soluciones comunitarias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SISTEMA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KANBAN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42840" y="2197170"/>
            <a:ext cx="6506308" cy="3659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SISTEMA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KANBAN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0" y="2472612"/>
            <a:ext cx="609600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324238" y="2725693"/>
            <a:ext cx="5516724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Kanban, es un sistema japonés que consiste en la organización visual de tareas en formato de post-it o notas pegadas en un  tablero o pizarra dividido en tres o más columnas dependiendo de la cantidad de procesos que se necesiten para la realización de una tarea o proyecto. </a:t>
            </a:r>
            <a:b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embargo, la mayoría de las veces se utilizan tres columnas: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8308" y="3271871"/>
            <a:ext cx="5439749" cy="236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VENTAJAS DE LA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METODOLOGÍA KANBAN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403193" y="1942769"/>
            <a:ext cx="8791769" cy="4555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las ventajas de esta metodología destacan las siguientes: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Visualización de tareas: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el tablero se exponen todas las tareas de manera que de un solo  vistazo cada persona identifica lo que debe hacer.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Transparencia: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Todas las personas que pertenecen al tablero saben cuáles son sus tareas y las del resto, además de conocer en qué parte del proceso van.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Desarrollo Ágil:</a:t>
            </a:r>
            <a:endParaRPr dirty="0"/>
          </a:p>
          <a:p>
            <a:pPr marL="1143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Permite el desarrollo de un flujo de trabajo ágil manteniendo ocupado y bajo plazos al equipo de desarrollo.</a:t>
            </a: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UNA TAREA?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0" y="2472612"/>
            <a:ext cx="5756988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296663" y="2959056"/>
            <a:ext cx="5296200" cy="30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crear una tarea no existe una regla o forma estándar, sin embargo se recomienda descomponer tareas grandes en tareas más pequeñas que 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engloban</a:t>
            </a: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acciones acotadas. De esta manera, podrá ir manejando de mejor forma el avance y a la vez describirlas con mayor detalle.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8417" y="2533261"/>
            <a:ext cx="2796408" cy="2796408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 txBox="1"/>
          <p:nvPr/>
        </p:nvSpPr>
        <p:spPr>
          <a:xfrm>
            <a:off x="5889540" y="5329669"/>
            <a:ext cx="5848212" cy="8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¿Cómo identificamos una buena tarea de una mala?</a:t>
            </a: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HERRAMIENTA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TRELLO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6"/>
          <p:cNvSpPr/>
          <p:nvPr/>
        </p:nvSpPr>
        <p:spPr>
          <a:xfrm>
            <a:off x="0" y="2472612"/>
            <a:ext cx="5756988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6"/>
          <p:cNvSpPr txBox="1"/>
          <p:nvPr/>
        </p:nvSpPr>
        <p:spPr>
          <a:xfrm>
            <a:off x="258249" y="2725792"/>
            <a:ext cx="5296214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Trello es una herramienta web de organización de tareas basada en el sistema Kanban, con el añadido de ser colaborativo ya que permite trabajar de manera más eficiente y productiva a equipos de trabajo o incluso en la organización personal.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Hoy en día, Trello es una herramienta muy conocida y utilizada por grandes empresas, entre ellas:</a:t>
            </a:r>
            <a:endParaRPr dirty="0"/>
          </a:p>
        </p:txBody>
      </p:sp>
      <p:pic>
        <p:nvPicPr>
          <p:cNvPr id="149" name="Google Shape;14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5237" y="3669506"/>
            <a:ext cx="5734050" cy="12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¿CÓMO FUNCIONA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TRELLO?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>
            <a:off x="0" y="2472612"/>
            <a:ext cx="5756988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 txBox="1"/>
          <p:nvPr/>
        </p:nvSpPr>
        <p:spPr>
          <a:xfrm>
            <a:off x="258249" y="2548509"/>
            <a:ext cx="5296214" cy="381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la hora de trabajar en equipo, esta herramienta permite al jefe o líder de un proyecto mantener un control y orden en tiempo real de las tareas que está ejecutando el equipo asignando tareas y comentarios como también observando el avance de estas de manera visual.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Trello permite agregar muchas funcionalidades que permitirá al equipo llevar mayor información de todo lo que se está trabajando.</a:t>
            </a:r>
            <a:endParaRPr sz="2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91781" y="3540160"/>
            <a:ext cx="5342026" cy="164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NOS PROVEE LA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HERRAMIENTA TRELLO?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70" name="Google Shape;170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403193" y="2454851"/>
            <a:ext cx="7705109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tantas columnas como se necesiten.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tantas tarjetas como se necesiten.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fechas o calendarios con notificaciones.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comentarios a tareas.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imágenes o archivos.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listas de actividades de una tareas.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colaboradores.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colores a las tarjetas.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Agregar o quitar miembros al tablero.</a:t>
            </a:r>
            <a:endParaRPr dirty="0"/>
          </a:p>
          <a:p>
            <a:pPr marL="4572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Proxima Nova"/>
              <a:buAutoNum type="arabicPeriod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Fechas de vencimiento de tareas.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145990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200"/>
              <a:buFont typeface="Calibri"/>
              <a:buNone/>
            </a:pPr>
            <a:r>
              <a:rPr lang="es-MX" sz="4200" dirty="0">
                <a:solidFill>
                  <a:srgbClr val="A7A8AA"/>
                </a:solidFill>
              </a:rPr>
              <a:t>CÓMO IDENTIFICAR UNA TAREA AL MOMENTO DE</a:t>
            </a:r>
            <a:br>
              <a:rPr lang="es-MX" sz="4200" dirty="0"/>
            </a:br>
            <a:r>
              <a:rPr lang="es-MX" sz="4200" dirty="0">
                <a:solidFill>
                  <a:srgbClr val="CD25B0"/>
                </a:solidFill>
              </a:rPr>
              <a:t>DESARROLLAR UN PROGRAMA COMPUTACIONAL?</a:t>
            </a:r>
            <a:endParaRPr sz="4200" dirty="0">
              <a:solidFill>
                <a:srgbClr val="CD25B0"/>
              </a:solidFill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9"/>
          <p:cNvSpPr/>
          <p:nvPr/>
        </p:nvSpPr>
        <p:spPr>
          <a:xfrm>
            <a:off x="0" y="2472612"/>
            <a:ext cx="5756988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 txBox="1"/>
          <p:nvPr/>
        </p:nvSpPr>
        <p:spPr>
          <a:xfrm>
            <a:off x="230387" y="3052363"/>
            <a:ext cx="529621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importante recalcar que no existe una regla para crear tareas, pero si es necesario que sean acotadas y bien descriptivas, tanto en el nombre de la tarea como en la descripción interna.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Panorámica</PresentationFormat>
  <Paragraphs>77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Proxima Nova</vt:lpstr>
      <vt:lpstr>Tema de Office</vt:lpstr>
      <vt:lpstr>           Kanban - Trello </vt:lpstr>
      <vt:lpstr>SISTEMA KANBAN</vt:lpstr>
      <vt:lpstr>SISTEMA KANBAN</vt:lpstr>
      <vt:lpstr>VENTAJAS DE LA  METODOLOGÍA KANBAN</vt:lpstr>
      <vt:lpstr>¿QUÉ ES  UNA TAREA?</vt:lpstr>
      <vt:lpstr>HERRAMIENTA TRELLO</vt:lpstr>
      <vt:lpstr>¿CÓMO FUNCIONA TRELLO?</vt:lpstr>
      <vt:lpstr>¿QUÉ NOS PROVEE LA  HERRAMIENTA TRELLO?</vt:lpstr>
      <vt:lpstr>CÓMO IDENTIFICAR UNA TAREA AL MOMENTO DE DESARROLLAR UN PROGRAMA COMPUTACIONAL?</vt:lpstr>
      <vt:lpstr>EJEMPLO DE TAREAS</vt:lpstr>
      <vt:lpstr>EJEMPLO DE TAREAS - MAL USO DE TAREAS</vt:lpstr>
      <vt:lpstr>EJEMPLO DE TAREAS - BUEN USO DE TAREAS 1</vt:lpstr>
      <vt:lpstr>EJEMPLO DE TAREAS - BUEN USO DE TAREAS 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Kanban - Trello </dc:title>
  <dc:creator>d.silvahidd@gmail.com</dc:creator>
  <cp:lastModifiedBy>Karina Uribe Mansilla</cp:lastModifiedBy>
  <cp:revision>2</cp:revision>
  <dcterms:created xsi:type="dcterms:W3CDTF">2020-08-12T18:32:33Z</dcterms:created>
  <dcterms:modified xsi:type="dcterms:W3CDTF">2021-02-15T17:23:46Z</dcterms:modified>
</cp:coreProperties>
</file>